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6"/>
  </p:notesMasterIdLst>
  <p:sldIdLst>
    <p:sldId id="256" r:id="rId2"/>
    <p:sldId id="343" r:id="rId3"/>
    <p:sldId id="258" r:id="rId4"/>
    <p:sldId id="260" r:id="rId5"/>
    <p:sldId id="262" r:id="rId6"/>
    <p:sldId id="312" r:id="rId7"/>
    <p:sldId id="263" r:id="rId8"/>
    <p:sldId id="313" r:id="rId9"/>
    <p:sldId id="328" r:id="rId10"/>
    <p:sldId id="334" r:id="rId11"/>
    <p:sldId id="317" r:id="rId12"/>
    <p:sldId id="319" r:id="rId13"/>
    <p:sldId id="320" r:id="rId14"/>
    <p:sldId id="332" r:id="rId15"/>
    <p:sldId id="315" r:id="rId16"/>
    <p:sldId id="321" r:id="rId17"/>
    <p:sldId id="322" r:id="rId18"/>
    <p:sldId id="318" r:id="rId19"/>
    <p:sldId id="329" r:id="rId20"/>
    <p:sldId id="323" r:id="rId21"/>
    <p:sldId id="340" r:id="rId22"/>
    <p:sldId id="333" r:id="rId23"/>
    <p:sldId id="342" r:id="rId24"/>
    <p:sldId id="331" r:id="rId25"/>
    <p:sldId id="330" r:id="rId26"/>
    <p:sldId id="314" r:id="rId27"/>
    <p:sldId id="324" r:id="rId28"/>
    <p:sldId id="325" r:id="rId29"/>
    <p:sldId id="326" r:id="rId30"/>
    <p:sldId id="335" r:id="rId31"/>
    <p:sldId id="337" r:id="rId32"/>
    <p:sldId id="336" r:id="rId33"/>
    <p:sldId id="338" r:id="rId34"/>
    <p:sldId id="339" r:id="rId35"/>
  </p:sldIdLst>
  <p:sldSz cx="9144000" cy="5143500" type="screen16x9"/>
  <p:notesSz cx="6858000" cy="9144000"/>
  <p:embeddedFontLst>
    <p:embeddedFont>
      <p:font typeface="Anaheim" panose="020B0604020202020204" charset="0"/>
      <p:regular r:id="rId37"/>
    </p:embeddedFont>
    <p:embeddedFont>
      <p:font typeface="Cambria Math" panose="02040503050406030204" pitchFamily="18" charset="0"/>
      <p:regular r:id="rId38"/>
    </p:embeddedFont>
    <p:embeddedFont>
      <p:font typeface="Manrope ExtraBold" panose="020B0604020202020204" charset="0"/>
      <p:bold r:id="rId39"/>
    </p:embeddedFont>
    <p:embeddedFont>
      <p:font typeface="Manrope Medium" panose="020B0604020202020204" charset="0"/>
      <p:regular r:id="rId40"/>
      <p:bold r:id="rId41"/>
    </p:embeddedFont>
    <p:embeddedFont>
      <p:font typeface="Nunito Light" pitchFamily="2" charset="0"/>
      <p:regular r:id="rId42"/>
      <p:italic r:id="rId43"/>
    </p:embeddedFont>
    <p:embeddedFont>
      <p:font typeface="Open Sans" panose="020B06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B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032F3-818E-48F7-BDDD-5AF7175DD716}">
  <a:tblStyle styleId="{F2D032F3-818E-48F7-BDDD-5AF7175DD7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CC0631-E16C-4264-B8F4-B135FDD6E1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6"/>
    <p:restoredTop sz="94717"/>
  </p:normalViewPr>
  <p:slideViewPr>
    <p:cSldViewPr snapToGrid="0">
      <p:cViewPr varScale="1">
        <p:scale>
          <a:sx n="135" d="100"/>
          <a:sy n="135" d="100"/>
        </p:scale>
        <p:origin x="816" y="120"/>
      </p:cViewPr>
      <p:guideLst>
        <p:guide orient="horz" pos="1643"/>
        <p:guide pos="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62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15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78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85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3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62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783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08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64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12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29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8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877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70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73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7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86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170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20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69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5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190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556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30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7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68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803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024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2" y="-2"/>
            <a:ext cx="9144090" cy="5143499"/>
          </a:xfrm>
          <a:prstGeom prst="rect">
            <a:avLst/>
          </a:prstGeom>
          <a:noFill/>
          <a:ln>
            <a:noFill/>
          </a:ln>
        </p:spPr>
      </p:pic>
      <p:sp>
        <p:nvSpPr>
          <p:cNvPr id="10" name="Google Shape;10;p2"/>
          <p:cNvSpPr txBox="1">
            <a:spLocks noGrp="1"/>
          </p:cNvSpPr>
          <p:nvPr>
            <p:ph type="ctrTitle"/>
          </p:nvPr>
        </p:nvSpPr>
        <p:spPr>
          <a:xfrm>
            <a:off x="713225" y="1444775"/>
            <a:ext cx="7717500" cy="163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169500" y="3429250"/>
            <a:ext cx="2805000" cy="700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50000"/>
          </a:blip>
          <a:stretch>
            <a:fillRect/>
          </a:stretch>
        </p:blipFill>
        <p:spPr>
          <a:xfrm>
            <a:off x="-2" y="-2"/>
            <a:ext cx="9144090" cy="5143499"/>
          </a:xfrm>
          <a:prstGeom prst="rect">
            <a:avLst/>
          </a:prstGeom>
          <a:noFill/>
          <a:ln>
            <a:noFill/>
          </a:ln>
        </p:spPr>
      </p:pic>
      <p:sp>
        <p:nvSpPr>
          <p:cNvPr id="14" name="Google Shape;14;p3"/>
          <p:cNvSpPr txBox="1">
            <a:spLocks noGrp="1"/>
          </p:cNvSpPr>
          <p:nvPr>
            <p:ph type="title"/>
          </p:nvPr>
        </p:nvSpPr>
        <p:spPr>
          <a:xfrm>
            <a:off x="949950" y="2244463"/>
            <a:ext cx="7244100" cy="110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745950" y="1416738"/>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949950" y="3351763"/>
            <a:ext cx="72441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a:blip r:embed="rId3">
            <a:alphaModFix amt="30000"/>
          </a:blip>
          <a:stretch>
            <a:fillRect/>
          </a:stretch>
        </p:blipFill>
        <p:spPr>
          <a:xfrm flipH="1">
            <a:off x="247131" y="3330750"/>
            <a:ext cx="1735327" cy="1707650"/>
          </a:xfrm>
          <a:prstGeom prst="rect">
            <a:avLst/>
          </a:prstGeom>
          <a:noFill/>
          <a:ln>
            <a:noFill/>
          </a:ln>
        </p:spPr>
      </p:pic>
      <p:pic>
        <p:nvPicPr>
          <p:cNvPr id="18" name="Google Shape;18;p3"/>
          <p:cNvPicPr preferRelativeResize="0"/>
          <p:nvPr/>
        </p:nvPicPr>
        <p:blipFill>
          <a:blip r:embed="rId4">
            <a:alphaModFix amt="30000"/>
          </a:blip>
          <a:stretch>
            <a:fillRect/>
          </a:stretch>
        </p:blipFill>
        <p:spPr>
          <a:xfrm>
            <a:off x="5625624" y="-750104"/>
            <a:ext cx="3751749" cy="1836825"/>
          </a:xfrm>
          <a:prstGeom prst="rect">
            <a:avLst/>
          </a:prstGeom>
          <a:noFill/>
          <a:ln>
            <a:noFill/>
          </a:ln>
        </p:spPr>
      </p:pic>
      <p:pic>
        <p:nvPicPr>
          <p:cNvPr id="19" name="Google Shape;19;p3"/>
          <p:cNvPicPr preferRelativeResize="0"/>
          <p:nvPr/>
        </p:nvPicPr>
        <p:blipFill>
          <a:blip r:embed="rId5">
            <a:alphaModFix amt="30000"/>
          </a:blip>
          <a:stretch>
            <a:fillRect/>
          </a:stretch>
        </p:blipFill>
        <p:spPr>
          <a:xfrm rot="-5" flipH="1">
            <a:off x="7201425" y="3519462"/>
            <a:ext cx="2707688" cy="2232472"/>
          </a:xfrm>
          <a:prstGeom prst="rect">
            <a:avLst/>
          </a:prstGeom>
          <a:noFill/>
          <a:ln>
            <a:noFill/>
          </a:ln>
        </p:spPr>
      </p:pic>
      <p:pic>
        <p:nvPicPr>
          <p:cNvPr id="20" name="Google Shape;20;p3"/>
          <p:cNvPicPr preferRelativeResize="0"/>
          <p:nvPr/>
        </p:nvPicPr>
        <p:blipFill>
          <a:blip r:embed="rId6">
            <a:alphaModFix/>
          </a:blip>
          <a:stretch>
            <a:fillRect/>
          </a:stretch>
        </p:blipFill>
        <p:spPr>
          <a:xfrm flipH="1">
            <a:off x="1139589" y="3600301"/>
            <a:ext cx="1474811" cy="1344849"/>
          </a:xfrm>
          <a:prstGeom prst="rect">
            <a:avLst/>
          </a:prstGeom>
          <a:noFill/>
          <a:ln>
            <a:noFill/>
          </a:ln>
        </p:spPr>
      </p:pic>
      <p:pic>
        <p:nvPicPr>
          <p:cNvPr id="21" name="Google Shape;21;p3"/>
          <p:cNvPicPr preferRelativeResize="0"/>
          <p:nvPr/>
        </p:nvPicPr>
        <p:blipFill>
          <a:blip r:embed="rId6">
            <a:alphaModFix/>
          </a:blip>
          <a:stretch>
            <a:fillRect/>
          </a:stretch>
        </p:blipFill>
        <p:spPr>
          <a:xfrm flipH="1">
            <a:off x="8090893" y="3246575"/>
            <a:ext cx="928751" cy="846899"/>
          </a:xfrm>
          <a:prstGeom prst="rect">
            <a:avLst/>
          </a:prstGeom>
          <a:noFill/>
          <a:ln>
            <a:noFill/>
          </a:ln>
        </p:spPr>
      </p:pic>
      <p:pic>
        <p:nvPicPr>
          <p:cNvPr id="22" name="Google Shape;22;p3"/>
          <p:cNvPicPr preferRelativeResize="0"/>
          <p:nvPr/>
        </p:nvPicPr>
        <p:blipFill>
          <a:blip r:embed="rId5">
            <a:alphaModFix amt="30000"/>
          </a:blip>
          <a:stretch>
            <a:fillRect/>
          </a:stretch>
        </p:blipFill>
        <p:spPr>
          <a:xfrm rot="9662994">
            <a:off x="-846270" y="131437"/>
            <a:ext cx="2707688" cy="2232472"/>
          </a:xfrm>
          <a:prstGeom prst="rect">
            <a:avLst/>
          </a:prstGeom>
          <a:noFill/>
          <a:ln>
            <a:noFill/>
          </a:ln>
        </p:spPr>
      </p:pic>
      <p:sp>
        <p:nvSpPr>
          <p:cNvPr id="23" name="Google Shape;23;p3"/>
          <p:cNvSpPr/>
          <p:nvPr/>
        </p:nvSpPr>
        <p:spPr>
          <a:xfrm>
            <a:off x="314005" y="2394898"/>
            <a:ext cx="920492" cy="2550246"/>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289001" y="4355426"/>
            <a:ext cx="1243418" cy="634086"/>
          </a:xfrm>
          <a:custGeom>
            <a:avLst/>
            <a:gdLst/>
            <a:ahLst/>
            <a:cxnLst/>
            <a:rect l="l" t="t" r="r" b="b"/>
            <a:pathLst>
              <a:path w="22858" h="11656" extrusionOk="0">
                <a:moveTo>
                  <a:pt x="14736" y="1"/>
                </a:moveTo>
                <a:cubicBezTo>
                  <a:pt x="14673" y="1"/>
                  <a:pt x="14609" y="38"/>
                  <a:pt x="14596" y="105"/>
                </a:cubicBezTo>
                <a:cubicBezTo>
                  <a:pt x="14305" y="1221"/>
                  <a:pt x="14305" y="2337"/>
                  <a:pt x="14328" y="3476"/>
                </a:cubicBezTo>
                <a:cubicBezTo>
                  <a:pt x="14328" y="4034"/>
                  <a:pt x="14328" y="4591"/>
                  <a:pt x="14305" y="5150"/>
                </a:cubicBezTo>
                <a:cubicBezTo>
                  <a:pt x="14280" y="5464"/>
                  <a:pt x="14231" y="5804"/>
                  <a:pt x="14159" y="6143"/>
                </a:cubicBezTo>
                <a:cubicBezTo>
                  <a:pt x="14107" y="6403"/>
                  <a:pt x="14018" y="6441"/>
                  <a:pt x="13848" y="6441"/>
                </a:cubicBezTo>
                <a:cubicBezTo>
                  <a:pt x="13780" y="6441"/>
                  <a:pt x="13698" y="6435"/>
                  <a:pt x="13600" y="6435"/>
                </a:cubicBezTo>
                <a:cubicBezTo>
                  <a:pt x="13437" y="6435"/>
                  <a:pt x="13271" y="6430"/>
                  <a:pt x="13105" y="6430"/>
                </a:cubicBezTo>
                <a:cubicBezTo>
                  <a:pt x="12730" y="6430"/>
                  <a:pt x="12353" y="6453"/>
                  <a:pt x="12000" y="6605"/>
                </a:cubicBezTo>
                <a:cubicBezTo>
                  <a:pt x="11637" y="6751"/>
                  <a:pt x="11418" y="7114"/>
                  <a:pt x="11272" y="7502"/>
                </a:cubicBezTo>
                <a:cubicBezTo>
                  <a:pt x="11127" y="6411"/>
                  <a:pt x="11175" y="5296"/>
                  <a:pt x="10909" y="4228"/>
                </a:cubicBezTo>
                <a:cubicBezTo>
                  <a:pt x="10895" y="4157"/>
                  <a:pt x="10831" y="4120"/>
                  <a:pt x="10772" y="4120"/>
                </a:cubicBezTo>
                <a:cubicBezTo>
                  <a:pt x="10728" y="4120"/>
                  <a:pt x="10687" y="4139"/>
                  <a:pt x="10667" y="4180"/>
                </a:cubicBezTo>
                <a:cubicBezTo>
                  <a:pt x="10327" y="4834"/>
                  <a:pt x="10156" y="5538"/>
                  <a:pt x="10059" y="6266"/>
                </a:cubicBezTo>
                <a:cubicBezTo>
                  <a:pt x="10011" y="5635"/>
                  <a:pt x="9891" y="5053"/>
                  <a:pt x="9574" y="4494"/>
                </a:cubicBezTo>
                <a:cubicBezTo>
                  <a:pt x="9553" y="4452"/>
                  <a:pt x="9509" y="4433"/>
                  <a:pt x="9464" y="4433"/>
                </a:cubicBezTo>
                <a:cubicBezTo>
                  <a:pt x="9406" y="4433"/>
                  <a:pt x="9346" y="4465"/>
                  <a:pt x="9332" y="4519"/>
                </a:cubicBezTo>
                <a:cubicBezTo>
                  <a:pt x="9186" y="5173"/>
                  <a:pt x="9211" y="5878"/>
                  <a:pt x="8920" y="6508"/>
                </a:cubicBezTo>
                <a:cubicBezTo>
                  <a:pt x="8785" y="6818"/>
                  <a:pt x="8548" y="6908"/>
                  <a:pt x="8273" y="6908"/>
                </a:cubicBezTo>
                <a:cubicBezTo>
                  <a:pt x="7900" y="6908"/>
                  <a:pt x="7457" y="6744"/>
                  <a:pt x="7096" y="6744"/>
                </a:cubicBezTo>
                <a:cubicBezTo>
                  <a:pt x="7056" y="6744"/>
                  <a:pt x="7018" y="6746"/>
                  <a:pt x="6980" y="6751"/>
                </a:cubicBezTo>
                <a:cubicBezTo>
                  <a:pt x="6906" y="6751"/>
                  <a:pt x="6858" y="6799"/>
                  <a:pt x="6858" y="6896"/>
                </a:cubicBezTo>
                <a:cubicBezTo>
                  <a:pt x="6786" y="7527"/>
                  <a:pt x="6664" y="8158"/>
                  <a:pt x="6567" y="8811"/>
                </a:cubicBezTo>
                <a:cubicBezTo>
                  <a:pt x="6761" y="5926"/>
                  <a:pt x="7052" y="3039"/>
                  <a:pt x="6883" y="154"/>
                </a:cubicBezTo>
                <a:cubicBezTo>
                  <a:pt x="6883" y="71"/>
                  <a:pt x="6820" y="27"/>
                  <a:pt x="6757" y="27"/>
                </a:cubicBezTo>
                <a:cubicBezTo>
                  <a:pt x="6709" y="27"/>
                  <a:pt x="6661" y="52"/>
                  <a:pt x="6641" y="105"/>
                </a:cubicBezTo>
                <a:cubicBezTo>
                  <a:pt x="5645" y="3087"/>
                  <a:pt x="4943" y="6143"/>
                  <a:pt x="4506" y="9225"/>
                </a:cubicBezTo>
                <a:cubicBezTo>
                  <a:pt x="4529" y="7478"/>
                  <a:pt x="4578" y="5755"/>
                  <a:pt x="4093" y="4058"/>
                </a:cubicBezTo>
                <a:cubicBezTo>
                  <a:pt x="4070" y="4001"/>
                  <a:pt x="4025" y="3976"/>
                  <a:pt x="3979" y="3976"/>
                </a:cubicBezTo>
                <a:cubicBezTo>
                  <a:pt x="3928" y="3976"/>
                  <a:pt x="3876" y="4007"/>
                  <a:pt x="3850" y="4058"/>
                </a:cubicBezTo>
                <a:cubicBezTo>
                  <a:pt x="3414" y="5222"/>
                  <a:pt x="3171" y="6411"/>
                  <a:pt x="3148" y="7624"/>
                </a:cubicBezTo>
                <a:cubicBezTo>
                  <a:pt x="2505" y="7671"/>
                  <a:pt x="1799" y="7794"/>
                  <a:pt x="1120" y="7794"/>
                </a:cubicBezTo>
                <a:cubicBezTo>
                  <a:pt x="774" y="7794"/>
                  <a:pt x="435" y="7762"/>
                  <a:pt x="115" y="7672"/>
                </a:cubicBezTo>
                <a:cubicBezTo>
                  <a:pt x="108" y="7670"/>
                  <a:pt x="100" y="7669"/>
                  <a:pt x="94" y="7669"/>
                </a:cubicBezTo>
                <a:cubicBezTo>
                  <a:pt x="15" y="7669"/>
                  <a:pt x="1" y="7795"/>
                  <a:pt x="67" y="7818"/>
                </a:cubicBezTo>
                <a:cubicBezTo>
                  <a:pt x="432" y="7922"/>
                  <a:pt x="812" y="7955"/>
                  <a:pt x="1198" y="7955"/>
                </a:cubicBezTo>
                <a:cubicBezTo>
                  <a:pt x="1840" y="7955"/>
                  <a:pt x="2498" y="7865"/>
                  <a:pt x="3123" y="7865"/>
                </a:cubicBezTo>
                <a:cubicBezTo>
                  <a:pt x="3172" y="7865"/>
                  <a:pt x="3220" y="7865"/>
                  <a:pt x="3268" y="7866"/>
                </a:cubicBezTo>
                <a:cubicBezTo>
                  <a:pt x="3342" y="7866"/>
                  <a:pt x="3390" y="7818"/>
                  <a:pt x="3390" y="7744"/>
                </a:cubicBezTo>
                <a:cubicBezTo>
                  <a:pt x="3414" y="6629"/>
                  <a:pt x="3585" y="5561"/>
                  <a:pt x="3947" y="4519"/>
                </a:cubicBezTo>
                <a:cubicBezTo>
                  <a:pt x="4506" y="6799"/>
                  <a:pt x="4167" y="9199"/>
                  <a:pt x="4215" y="11528"/>
                </a:cubicBezTo>
                <a:cubicBezTo>
                  <a:pt x="4227" y="11613"/>
                  <a:pt x="4287" y="11656"/>
                  <a:pt x="4348" y="11656"/>
                </a:cubicBezTo>
                <a:cubicBezTo>
                  <a:pt x="4409" y="11656"/>
                  <a:pt x="4469" y="11613"/>
                  <a:pt x="4481" y="11528"/>
                </a:cubicBezTo>
                <a:cubicBezTo>
                  <a:pt x="4846" y="7915"/>
                  <a:pt x="5573" y="4349"/>
                  <a:pt x="6664" y="856"/>
                </a:cubicBezTo>
                <a:lnTo>
                  <a:pt x="6664" y="856"/>
                </a:lnTo>
                <a:cubicBezTo>
                  <a:pt x="6786" y="4252"/>
                  <a:pt x="6324" y="7624"/>
                  <a:pt x="6155" y="10994"/>
                </a:cubicBezTo>
                <a:cubicBezTo>
                  <a:pt x="6155" y="11075"/>
                  <a:pt x="6231" y="11126"/>
                  <a:pt x="6302" y="11126"/>
                </a:cubicBezTo>
                <a:cubicBezTo>
                  <a:pt x="6358" y="11126"/>
                  <a:pt x="6411" y="11094"/>
                  <a:pt x="6421" y="11019"/>
                </a:cubicBezTo>
                <a:cubicBezTo>
                  <a:pt x="6641" y="9685"/>
                  <a:pt x="6932" y="8375"/>
                  <a:pt x="7100" y="7017"/>
                </a:cubicBezTo>
                <a:cubicBezTo>
                  <a:pt x="7494" y="7017"/>
                  <a:pt x="7922" y="7174"/>
                  <a:pt x="8311" y="7174"/>
                </a:cubicBezTo>
                <a:cubicBezTo>
                  <a:pt x="8571" y="7174"/>
                  <a:pt x="8813" y="7104"/>
                  <a:pt x="9017" y="6871"/>
                </a:cubicBezTo>
                <a:cubicBezTo>
                  <a:pt x="9429" y="6386"/>
                  <a:pt x="9454" y="5658"/>
                  <a:pt x="9526" y="5028"/>
                </a:cubicBezTo>
                <a:cubicBezTo>
                  <a:pt x="10085" y="6435"/>
                  <a:pt x="9671" y="8132"/>
                  <a:pt x="9865" y="9588"/>
                </a:cubicBezTo>
                <a:cubicBezTo>
                  <a:pt x="9878" y="9685"/>
                  <a:pt x="9945" y="9733"/>
                  <a:pt x="10012" y="9733"/>
                </a:cubicBezTo>
                <a:cubicBezTo>
                  <a:pt x="10078" y="9733"/>
                  <a:pt x="10145" y="9685"/>
                  <a:pt x="10156" y="9588"/>
                </a:cubicBezTo>
                <a:cubicBezTo>
                  <a:pt x="10302" y="8012"/>
                  <a:pt x="10108" y="6217"/>
                  <a:pt x="10738" y="4688"/>
                </a:cubicBezTo>
                <a:cubicBezTo>
                  <a:pt x="10932" y="5852"/>
                  <a:pt x="10861" y="7017"/>
                  <a:pt x="11127" y="8158"/>
                </a:cubicBezTo>
                <a:cubicBezTo>
                  <a:pt x="11139" y="8230"/>
                  <a:pt x="11194" y="8267"/>
                  <a:pt x="11252" y="8267"/>
                </a:cubicBezTo>
                <a:cubicBezTo>
                  <a:pt x="11309" y="8267"/>
                  <a:pt x="11370" y="8230"/>
                  <a:pt x="11394" y="8158"/>
                </a:cubicBezTo>
                <a:cubicBezTo>
                  <a:pt x="11540" y="7599"/>
                  <a:pt x="11709" y="6945"/>
                  <a:pt x="12339" y="6774"/>
                </a:cubicBezTo>
                <a:cubicBezTo>
                  <a:pt x="12566" y="6717"/>
                  <a:pt x="12807" y="6701"/>
                  <a:pt x="13051" y="6701"/>
                </a:cubicBezTo>
                <a:cubicBezTo>
                  <a:pt x="13373" y="6701"/>
                  <a:pt x="13700" y="6729"/>
                  <a:pt x="14006" y="6729"/>
                </a:cubicBezTo>
                <a:cubicBezTo>
                  <a:pt x="14066" y="6729"/>
                  <a:pt x="14125" y="6728"/>
                  <a:pt x="14182" y="6726"/>
                </a:cubicBezTo>
                <a:cubicBezTo>
                  <a:pt x="14256" y="6726"/>
                  <a:pt x="14305" y="6677"/>
                  <a:pt x="14328" y="6605"/>
                </a:cubicBezTo>
                <a:cubicBezTo>
                  <a:pt x="14887" y="4640"/>
                  <a:pt x="14377" y="2579"/>
                  <a:pt x="14790" y="590"/>
                </a:cubicBezTo>
                <a:lnTo>
                  <a:pt x="14790" y="590"/>
                </a:lnTo>
                <a:cubicBezTo>
                  <a:pt x="15323" y="1948"/>
                  <a:pt x="15250" y="3501"/>
                  <a:pt x="15201" y="4931"/>
                </a:cubicBezTo>
                <a:cubicBezTo>
                  <a:pt x="15129" y="6435"/>
                  <a:pt x="14984" y="7938"/>
                  <a:pt x="15298" y="9393"/>
                </a:cubicBezTo>
                <a:cubicBezTo>
                  <a:pt x="15311" y="9466"/>
                  <a:pt x="15371" y="9503"/>
                  <a:pt x="15432" y="9503"/>
                </a:cubicBezTo>
                <a:cubicBezTo>
                  <a:pt x="15493" y="9503"/>
                  <a:pt x="15553" y="9466"/>
                  <a:pt x="15566" y="9393"/>
                </a:cubicBezTo>
                <a:cubicBezTo>
                  <a:pt x="15880" y="8255"/>
                  <a:pt x="16051" y="7065"/>
                  <a:pt x="16220" y="5878"/>
                </a:cubicBezTo>
                <a:cubicBezTo>
                  <a:pt x="16317" y="6386"/>
                  <a:pt x="16365" y="6896"/>
                  <a:pt x="16536" y="7381"/>
                </a:cubicBezTo>
                <a:cubicBezTo>
                  <a:pt x="16560" y="7454"/>
                  <a:pt x="16615" y="7491"/>
                  <a:pt x="16669" y="7491"/>
                </a:cubicBezTo>
                <a:cubicBezTo>
                  <a:pt x="16723" y="7491"/>
                  <a:pt x="16778" y="7454"/>
                  <a:pt x="16802" y="7381"/>
                </a:cubicBezTo>
                <a:cubicBezTo>
                  <a:pt x="17044" y="6774"/>
                  <a:pt x="17238" y="6143"/>
                  <a:pt x="17361" y="5490"/>
                </a:cubicBezTo>
                <a:cubicBezTo>
                  <a:pt x="17724" y="6605"/>
                  <a:pt x="17433" y="7890"/>
                  <a:pt x="17700" y="9031"/>
                </a:cubicBezTo>
                <a:cubicBezTo>
                  <a:pt x="17712" y="9091"/>
                  <a:pt x="17773" y="9121"/>
                  <a:pt x="17833" y="9121"/>
                </a:cubicBezTo>
                <a:cubicBezTo>
                  <a:pt x="17894" y="9121"/>
                  <a:pt x="17954" y="9091"/>
                  <a:pt x="17966" y="9031"/>
                </a:cubicBezTo>
                <a:cubicBezTo>
                  <a:pt x="18597" y="6799"/>
                  <a:pt x="18548" y="4446"/>
                  <a:pt x="19107" y="2214"/>
                </a:cubicBezTo>
                <a:cubicBezTo>
                  <a:pt x="19373" y="3986"/>
                  <a:pt x="19253" y="5804"/>
                  <a:pt x="19324" y="7575"/>
                </a:cubicBezTo>
                <a:cubicBezTo>
                  <a:pt x="19324" y="7660"/>
                  <a:pt x="19380" y="7725"/>
                  <a:pt x="19459" y="7725"/>
                </a:cubicBezTo>
                <a:cubicBezTo>
                  <a:pt x="19471" y="7725"/>
                  <a:pt x="19483" y="7724"/>
                  <a:pt x="19495" y="7721"/>
                </a:cubicBezTo>
                <a:cubicBezTo>
                  <a:pt x="19866" y="7630"/>
                  <a:pt x="20254" y="7594"/>
                  <a:pt x="20647" y="7594"/>
                </a:cubicBezTo>
                <a:cubicBezTo>
                  <a:pt x="21305" y="7594"/>
                  <a:pt x="21976" y="7696"/>
                  <a:pt x="22600" y="7818"/>
                </a:cubicBezTo>
                <a:cubicBezTo>
                  <a:pt x="22607" y="7819"/>
                  <a:pt x="22614" y="7819"/>
                  <a:pt x="22621" y="7819"/>
                </a:cubicBezTo>
                <a:cubicBezTo>
                  <a:pt x="22799" y="7819"/>
                  <a:pt x="22858" y="7548"/>
                  <a:pt x="22671" y="7502"/>
                </a:cubicBezTo>
                <a:cubicBezTo>
                  <a:pt x="22038" y="7394"/>
                  <a:pt x="21376" y="7305"/>
                  <a:pt x="20720" y="7305"/>
                </a:cubicBezTo>
                <a:cubicBezTo>
                  <a:pt x="20347" y="7305"/>
                  <a:pt x="19977" y="7334"/>
                  <a:pt x="19615" y="7405"/>
                </a:cubicBezTo>
                <a:cubicBezTo>
                  <a:pt x="19544" y="5441"/>
                  <a:pt x="19689" y="3452"/>
                  <a:pt x="19301" y="1512"/>
                </a:cubicBezTo>
                <a:cubicBezTo>
                  <a:pt x="19288" y="1439"/>
                  <a:pt x="19228" y="1403"/>
                  <a:pt x="19164" y="1403"/>
                </a:cubicBezTo>
                <a:cubicBezTo>
                  <a:pt x="19101" y="1403"/>
                  <a:pt x="19034" y="1439"/>
                  <a:pt x="19010" y="1512"/>
                </a:cubicBezTo>
                <a:cubicBezTo>
                  <a:pt x="18331" y="3695"/>
                  <a:pt x="18354" y="5998"/>
                  <a:pt x="17869" y="8229"/>
                </a:cubicBezTo>
                <a:cubicBezTo>
                  <a:pt x="17797" y="7090"/>
                  <a:pt x="17966" y="5901"/>
                  <a:pt x="17409" y="4882"/>
                </a:cubicBezTo>
                <a:cubicBezTo>
                  <a:pt x="17381" y="4827"/>
                  <a:pt x="17339" y="4803"/>
                  <a:pt x="17297" y="4803"/>
                </a:cubicBezTo>
                <a:cubicBezTo>
                  <a:pt x="17228" y="4803"/>
                  <a:pt x="17157" y="4866"/>
                  <a:pt x="17141" y="4956"/>
                </a:cubicBezTo>
                <a:cubicBezTo>
                  <a:pt x="17070" y="5610"/>
                  <a:pt x="16924" y="6240"/>
                  <a:pt x="16705" y="6871"/>
                </a:cubicBezTo>
                <a:cubicBezTo>
                  <a:pt x="16559" y="6289"/>
                  <a:pt x="16536" y="5658"/>
                  <a:pt x="16342" y="5076"/>
                </a:cubicBezTo>
                <a:cubicBezTo>
                  <a:pt x="16329" y="5001"/>
                  <a:pt x="16264" y="4958"/>
                  <a:pt x="16201" y="4958"/>
                </a:cubicBezTo>
                <a:cubicBezTo>
                  <a:pt x="16143" y="4958"/>
                  <a:pt x="16086" y="4995"/>
                  <a:pt x="16074" y="5076"/>
                </a:cubicBezTo>
                <a:cubicBezTo>
                  <a:pt x="15880" y="6266"/>
                  <a:pt x="15735" y="7453"/>
                  <a:pt x="15469" y="8643"/>
                </a:cubicBezTo>
                <a:cubicBezTo>
                  <a:pt x="15129" y="5804"/>
                  <a:pt x="16197" y="2725"/>
                  <a:pt x="14862" y="80"/>
                </a:cubicBezTo>
                <a:cubicBezTo>
                  <a:pt x="14840" y="26"/>
                  <a:pt x="14788" y="1"/>
                  <a:pt x="14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rot="891438">
            <a:off x="8138733" y="565312"/>
            <a:ext cx="646335" cy="938092"/>
            <a:chOff x="1885180" y="3426097"/>
            <a:chExt cx="439948" cy="638584"/>
          </a:xfrm>
        </p:grpSpPr>
        <p:sp>
          <p:nvSpPr>
            <p:cNvPr id="26" name="Google Shape;26;p3"/>
            <p:cNvSpPr/>
            <p:nvPr/>
          </p:nvSpPr>
          <p:spPr>
            <a:xfrm>
              <a:off x="1885180" y="3426097"/>
              <a:ext cx="439948" cy="638584"/>
            </a:xfrm>
            <a:custGeom>
              <a:avLst/>
              <a:gdLst/>
              <a:ahLst/>
              <a:cxnLst/>
              <a:rect l="l" t="t" r="r" b="b"/>
              <a:pathLst>
                <a:path w="10257" h="14888" extrusionOk="0">
                  <a:moveTo>
                    <a:pt x="3053" y="710"/>
                  </a:moveTo>
                  <a:lnTo>
                    <a:pt x="3053" y="710"/>
                  </a:lnTo>
                  <a:cubicBezTo>
                    <a:pt x="3247" y="833"/>
                    <a:pt x="3466" y="978"/>
                    <a:pt x="3660" y="1098"/>
                  </a:cubicBezTo>
                  <a:cubicBezTo>
                    <a:pt x="3683" y="1098"/>
                    <a:pt x="3708" y="1124"/>
                    <a:pt x="3757" y="1147"/>
                  </a:cubicBezTo>
                  <a:lnTo>
                    <a:pt x="3708" y="1147"/>
                  </a:lnTo>
                  <a:cubicBezTo>
                    <a:pt x="3708" y="1139"/>
                    <a:pt x="3706" y="1137"/>
                    <a:pt x="3702" y="1137"/>
                  </a:cubicBezTo>
                  <a:cubicBezTo>
                    <a:pt x="3694" y="1137"/>
                    <a:pt x="3683" y="1147"/>
                    <a:pt x="3683" y="1147"/>
                  </a:cubicBezTo>
                  <a:cubicBezTo>
                    <a:pt x="3538" y="1124"/>
                    <a:pt x="3392" y="1075"/>
                    <a:pt x="3247" y="1001"/>
                  </a:cubicBezTo>
                  <a:cubicBezTo>
                    <a:pt x="3029" y="904"/>
                    <a:pt x="3004" y="807"/>
                    <a:pt x="3053" y="710"/>
                  </a:cubicBezTo>
                  <a:close/>
                  <a:moveTo>
                    <a:pt x="4048" y="2117"/>
                  </a:moveTo>
                  <a:cubicBezTo>
                    <a:pt x="4048" y="2117"/>
                    <a:pt x="4071" y="2142"/>
                    <a:pt x="4071" y="2166"/>
                  </a:cubicBezTo>
                  <a:cubicBezTo>
                    <a:pt x="4132" y="2256"/>
                    <a:pt x="4145" y="2281"/>
                    <a:pt x="4124" y="2281"/>
                  </a:cubicBezTo>
                  <a:cubicBezTo>
                    <a:pt x="4111" y="2281"/>
                    <a:pt x="4085" y="2272"/>
                    <a:pt x="4048" y="2263"/>
                  </a:cubicBezTo>
                  <a:lnTo>
                    <a:pt x="4048" y="2117"/>
                  </a:lnTo>
                  <a:close/>
                  <a:moveTo>
                    <a:pt x="4071" y="2967"/>
                  </a:moveTo>
                  <a:cubicBezTo>
                    <a:pt x="4211" y="3125"/>
                    <a:pt x="4349" y="3284"/>
                    <a:pt x="4210" y="3284"/>
                  </a:cubicBezTo>
                  <a:cubicBezTo>
                    <a:pt x="4179" y="3284"/>
                    <a:pt x="4134" y="3276"/>
                    <a:pt x="4071" y="3258"/>
                  </a:cubicBezTo>
                  <a:lnTo>
                    <a:pt x="4071" y="2967"/>
                  </a:lnTo>
                  <a:close/>
                  <a:moveTo>
                    <a:pt x="4096" y="3669"/>
                  </a:moveTo>
                  <a:cubicBezTo>
                    <a:pt x="4168" y="3766"/>
                    <a:pt x="4217" y="3889"/>
                    <a:pt x="4291" y="3986"/>
                  </a:cubicBezTo>
                  <a:cubicBezTo>
                    <a:pt x="4242" y="3960"/>
                    <a:pt x="4168" y="3960"/>
                    <a:pt x="4096" y="3937"/>
                  </a:cubicBezTo>
                  <a:lnTo>
                    <a:pt x="4096" y="3669"/>
                  </a:lnTo>
                  <a:close/>
                  <a:moveTo>
                    <a:pt x="4120" y="4203"/>
                  </a:moveTo>
                  <a:lnTo>
                    <a:pt x="4265" y="4422"/>
                  </a:lnTo>
                  <a:cubicBezTo>
                    <a:pt x="4217" y="4422"/>
                    <a:pt x="4168" y="4397"/>
                    <a:pt x="4120" y="4397"/>
                  </a:cubicBezTo>
                  <a:lnTo>
                    <a:pt x="4120" y="4203"/>
                  </a:lnTo>
                  <a:close/>
                  <a:moveTo>
                    <a:pt x="4096" y="4736"/>
                  </a:moveTo>
                  <a:cubicBezTo>
                    <a:pt x="4168" y="4859"/>
                    <a:pt x="4242" y="5004"/>
                    <a:pt x="4339" y="5125"/>
                  </a:cubicBezTo>
                  <a:cubicBezTo>
                    <a:pt x="4339" y="5125"/>
                    <a:pt x="4194" y="5101"/>
                    <a:pt x="4096" y="5101"/>
                  </a:cubicBezTo>
                  <a:lnTo>
                    <a:pt x="4096" y="4736"/>
                  </a:lnTo>
                  <a:close/>
                  <a:moveTo>
                    <a:pt x="4048" y="5392"/>
                  </a:moveTo>
                  <a:cubicBezTo>
                    <a:pt x="4120" y="5489"/>
                    <a:pt x="4168" y="5561"/>
                    <a:pt x="4242" y="5658"/>
                  </a:cubicBezTo>
                  <a:cubicBezTo>
                    <a:pt x="4168" y="5635"/>
                    <a:pt x="4096" y="5610"/>
                    <a:pt x="4023" y="5561"/>
                  </a:cubicBezTo>
                  <a:cubicBezTo>
                    <a:pt x="4048" y="5513"/>
                    <a:pt x="4048" y="5441"/>
                    <a:pt x="4048" y="5392"/>
                  </a:cubicBezTo>
                  <a:close/>
                  <a:moveTo>
                    <a:pt x="3683" y="6143"/>
                  </a:moveTo>
                  <a:cubicBezTo>
                    <a:pt x="3780" y="6240"/>
                    <a:pt x="3854" y="6362"/>
                    <a:pt x="3926" y="6483"/>
                  </a:cubicBezTo>
                  <a:cubicBezTo>
                    <a:pt x="3780" y="6434"/>
                    <a:pt x="3660" y="6386"/>
                    <a:pt x="3514" y="6362"/>
                  </a:cubicBezTo>
                  <a:cubicBezTo>
                    <a:pt x="3563" y="6289"/>
                    <a:pt x="3635" y="6217"/>
                    <a:pt x="3683" y="6143"/>
                  </a:cubicBezTo>
                  <a:close/>
                  <a:moveTo>
                    <a:pt x="3417" y="6508"/>
                  </a:moveTo>
                  <a:cubicBezTo>
                    <a:pt x="3660" y="6799"/>
                    <a:pt x="3757" y="6871"/>
                    <a:pt x="3344" y="6871"/>
                  </a:cubicBezTo>
                  <a:cubicBezTo>
                    <a:pt x="3272" y="6871"/>
                    <a:pt x="3247" y="6919"/>
                    <a:pt x="3295" y="6968"/>
                  </a:cubicBezTo>
                  <a:cubicBezTo>
                    <a:pt x="3441" y="7139"/>
                    <a:pt x="3538" y="7356"/>
                    <a:pt x="3635" y="7550"/>
                  </a:cubicBezTo>
                  <a:cubicBezTo>
                    <a:pt x="3466" y="7478"/>
                    <a:pt x="3295" y="7430"/>
                    <a:pt x="3126" y="7333"/>
                  </a:cubicBezTo>
                  <a:cubicBezTo>
                    <a:pt x="3118" y="7328"/>
                    <a:pt x="3108" y="7326"/>
                    <a:pt x="3098" y="7326"/>
                  </a:cubicBezTo>
                  <a:cubicBezTo>
                    <a:pt x="3055" y="7326"/>
                    <a:pt x="3013" y="7369"/>
                    <a:pt x="3053" y="7430"/>
                  </a:cubicBezTo>
                  <a:cubicBezTo>
                    <a:pt x="3175" y="7598"/>
                    <a:pt x="3272" y="7792"/>
                    <a:pt x="3392" y="7986"/>
                  </a:cubicBezTo>
                  <a:cubicBezTo>
                    <a:pt x="3369" y="7986"/>
                    <a:pt x="3369" y="7986"/>
                    <a:pt x="3344" y="7963"/>
                  </a:cubicBezTo>
                  <a:cubicBezTo>
                    <a:pt x="3150" y="7889"/>
                    <a:pt x="3004" y="7792"/>
                    <a:pt x="2835" y="7647"/>
                  </a:cubicBezTo>
                  <a:lnTo>
                    <a:pt x="2787" y="7647"/>
                  </a:lnTo>
                  <a:cubicBezTo>
                    <a:pt x="2981" y="7259"/>
                    <a:pt x="3198" y="6871"/>
                    <a:pt x="3417" y="6508"/>
                  </a:cubicBezTo>
                  <a:close/>
                  <a:moveTo>
                    <a:pt x="2738" y="7744"/>
                  </a:moveTo>
                  <a:cubicBezTo>
                    <a:pt x="2810" y="7841"/>
                    <a:pt x="2859" y="7963"/>
                    <a:pt x="2907" y="8060"/>
                  </a:cubicBezTo>
                  <a:cubicBezTo>
                    <a:pt x="2762" y="8060"/>
                    <a:pt x="2641" y="8109"/>
                    <a:pt x="2519" y="8206"/>
                  </a:cubicBezTo>
                  <a:cubicBezTo>
                    <a:pt x="2593" y="8035"/>
                    <a:pt x="2665" y="7889"/>
                    <a:pt x="2738" y="7744"/>
                  </a:cubicBezTo>
                  <a:close/>
                  <a:moveTo>
                    <a:pt x="2956" y="8229"/>
                  </a:moveTo>
                  <a:cubicBezTo>
                    <a:pt x="2981" y="8254"/>
                    <a:pt x="2981" y="8278"/>
                    <a:pt x="2981" y="8303"/>
                  </a:cubicBezTo>
                  <a:cubicBezTo>
                    <a:pt x="2981" y="8303"/>
                    <a:pt x="2907" y="8254"/>
                    <a:pt x="2810" y="8229"/>
                  </a:cubicBezTo>
                  <a:close/>
                  <a:moveTo>
                    <a:pt x="5432" y="256"/>
                  </a:moveTo>
                  <a:cubicBezTo>
                    <a:pt x="5682" y="256"/>
                    <a:pt x="5929" y="274"/>
                    <a:pt x="6157" y="322"/>
                  </a:cubicBezTo>
                  <a:cubicBezTo>
                    <a:pt x="6619" y="419"/>
                    <a:pt x="6739" y="856"/>
                    <a:pt x="6279" y="1001"/>
                  </a:cubicBezTo>
                  <a:cubicBezTo>
                    <a:pt x="6134" y="1050"/>
                    <a:pt x="5988" y="1050"/>
                    <a:pt x="5843" y="1075"/>
                  </a:cubicBezTo>
                  <a:cubicBezTo>
                    <a:pt x="5821" y="1031"/>
                    <a:pt x="5770" y="1007"/>
                    <a:pt x="5722" y="1007"/>
                  </a:cubicBezTo>
                  <a:cubicBezTo>
                    <a:pt x="5664" y="1007"/>
                    <a:pt x="5611" y="1043"/>
                    <a:pt x="5624" y="1124"/>
                  </a:cubicBezTo>
                  <a:cubicBezTo>
                    <a:pt x="5697" y="2724"/>
                    <a:pt x="5940" y="4300"/>
                    <a:pt x="6037" y="5926"/>
                  </a:cubicBezTo>
                  <a:cubicBezTo>
                    <a:pt x="6012" y="5949"/>
                    <a:pt x="5988" y="5998"/>
                    <a:pt x="6012" y="6046"/>
                  </a:cubicBezTo>
                  <a:cubicBezTo>
                    <a:pt x="6351" y="6799"/>
                    <a:pt x="6739" y="7501"/>
                    <a:pt x="7127" y="8206"/>
                  </a:cubicBezTo>
                  <a:cubicBezTo>
                    <a:pt x="7001" y="8168"/>
                    <a:pt x="6877" y="8151"/>
                    <a:pt x="6759" y="8151"/>
                  </a:cubicBezTo>
                  <a:cubicBezTo>
                    <a:pt x="6266" y="8151"/>
                    <a:pt x="5854" y="8455"/>
                    <a:pt x="5600" y="8885"/>
                  </a:cubicBezTo>
                  <a:cubicBezTo>
                    <a:pt x="5496" y="8608"/>
                    <a:pt x="5318" y="8429"/>
                    <a:pt x="5066" y="8429"/>
                  </a:cubicBezTo>
                  <a:cubicBezTo>
                    <a:pt x="4965" y="8429"/>
                    <a:pt x="4852" y="8458"/>
                    <a:pt x="4727" y="8520"/>
                  </a:cubicBezTo>
                  <a:cubicBezTo>
                    <a:pt x="4727" y="8520"/>
                    <a:pt x="4314" y="8229"/>
                    <a:pt x="4194" y="8206"/>
                  </a:cubicBezTo>
                  <a:cubicBezTo>
                    <a:pt x="4168" y="8201"/>
                    <a:pt x="4143" y="8198"/>
                    <a:pt x="4118" y="8198"/>
                  </a:cubicBezTo>
                  <a:cubicBezTo>
                    <a:pt x="3910" y="8198"/>
                    <a:pt x="3739" y="8369"/>
                    <a:pt x="3586" y="8520"/>
                  </a:cubicBezTo>
                  <a:cubicBezTo>
                    <a:pt x="3441" y="8254"/>
                    <a:pt x="3247" y="8109"/>
                    <a:pt x="3029" y="8083"/>
                  </a:cubicBezTo>
                  <a:cubicBezTo>
                    <a:pt x="3004" y="8012"/>
                    <a:pt x="2981" y="7963"/>
                    <a:pt x="2956" y="7889"/>
                  </a:cubicBezTo>
                  <a:lnTo>
                    <a:pt x="2956" y="7889"/>
                  </a:lnTo>
                  <a:cubicBezTo>
                    <a:pt x="3150" y="8012"/>
                    <a:pt x="3344" y="8109"/>
                    <a:pt x="3538" y="8229"/>
                  </a:cubicBezTo>
                  <a:cubicBezTo>
                    <a:pt x="3544" y="8233"/>
                    <a:pt x="3552" y="8234"/>
                    <a:pt x="3559" y="8234"/>
                  </a:cubicBezTo>
                  <a:cubicBezTo>
                    <a:pt x="3604" y="8234"/>
                    <a:pt x="3653" y="8174"/>
                    <a:pt x="3611" y="8132"/>
                  </a:cubicBezTo>
                  <a:cubicBezTo>
                    <a:pt x="3490" y="7939"/>
                    <a:pt x="3371" y="7724"/>
                    <a:pt x="3249" y="7506"/>
                  </a:cubicBezTo>
                  <a:lnTo>
                    <a:pt x="3249" y="7506"/>
                  </a:lnTo>
                  <a:cubicBezTo>
                    <a:pt x="3308" y="7602"/>
                    <a:pt x="3709" y="7721"/>
                    <a:pt x="3757" y="7744"/>
                  </a:cubicBezTo>
                  <a:cubicBezTo>
                    <a:pt x="3774" y="7755"/>
                    <a:pt x="3789" y="7760"/>
                    <a:pt x="3803" y="7760"/>
                  </a:cubicBezTo>
                  <a:cubicBezTo>
                    <a:pt x="3848" y="7760"/>
                    <a:pt x="3872" y="7709"/>
                    <a:pt x="3854" y="7672"/>
                  </a:cubicBezTo>
                  <a:cubicBezTo>
                    <a:pt x="3732" y="7478"/>
                    <a:pt x="3635" y="7307"/>
                    <a:pt x="3538" y="7113"/>
                  </a:cubicBezTo>
                  <a:cubicBezTo>
                    <a:pt x="3478" y="6993"/>
                    <a:pt x="3478" y="6962"/>
                    <a:pt x="3525" y="6962"/>
                  </a:cubicBezTo>
                  <a:cubicBezTo>
                    <a:pt x="3574" y="6962"/>
                    <a:pt x="3671" y="6993"/>
                    <a:pt x="3805" y="6993"/>
                  </a:cubicBezTo>
                  <a:cubicBezTo>
                    <a:pt x="3854" y="6993"/>
                    <a:pt x="3877" y="6919"/>
                    <a:pt x="3829" y="6871"/>
                  </a:cubicBezTo>
                  <a:cubicBezTo>
                    <a:pt x="3732" y="6750"/>
                    <a:pt x="3660" y="6628"/>
                    <a:pt x="3586" y="6508"/>
                  </a:cubicBezTo>
                  <a:lnTo>
                    <a:pt x="3586" y="6508"/>
                  </a:lnTo>
                  <a:cubicBezTo>
                    <a:pt x="3757" y="6556"/>
                    <a:pt x="3926" y="6628"/>
                    <a:pt x="4096" y="6677"/>
                  </a:cubicBezTo>
                  <a:cubicBezTo>
                    <a:pt x="4105" y="6680"/>
                    <a:pt x="4112" y="6681"/>
                    <a:pt x="4119" y="6681"/>
                  </a:cubicBezTo>
                  <a:cubicBezTo>
                    <a:pt x="4173" y="6681"/>
                    <a:pt x="4188" y="6600"/>
                    <a:pt x="4145" y="6556"/>
                  </a:cubicBezTo>
                  <a:cubicBezTo>
                    <a:pt x="3951" y="6314"/>
                    <a:pt x="3757" y="6192"/>
                    <a:pt x="4048" y="6143"/>
                  </a:cubicBezTo>
                  <a:cubicBezTo>
                    <a:pt x="4071" y="6143"/>
                    <a:pt x="4096" y="6120"/>
                    <a:pt x="4096" y="6095"/>
                  </a:cubicBezTo>
                  <a:cubicBezTo>
                    <a:pt x="4120" y="5974"/>
                    <a:pt x="4120" y="5998"/>
                    <a:pt x="4071" y="5901"/>
                  </a:cubicBezTo>
                  <a:cubicBezTo>
                    <a:pt x="4031" y="5779"/>
                    <a:pt x="4058" y="5742"/>
                    <a:pt x="4112" y="5742"/>
                  </a:cubicBezTo>
                  <a:cubicBezTo>
                    <a:pt x="4188" y="5742"/>
                    <a:pt x="4316" y="5814"/>
                    <a:pt x="4388" y="5829"/>
                  </a:cubicBezTo>
                  <a:cubicBezTo>
                    <a:pt x="4397" y="5832"/>
                    <a:pt x="4406" y="5833"/>
                    <a:pt x="4414" y="5833"/>
                  </a:cubicBezTo>
                  <a:cubicBezTo>
                    <a:pt x="4470" y="5833"/>
                    <a:pt x="4501" y="5771"/>
                    <a:pt x="4459" y="5707"/>
                  </a:cubicBezTo>
                  <a:cubicBezTo>
                    <a:pt x="4339" y="5561"/>
                    <a:pt x="4242" y="5392"/>
                    <a:pt x="4120" y="5222"/>
                  </a:cubicBezTo>
                  <a:lnTo>
                    <a:pt x="4120" y="5222"/>
                  </a:lnTo>
                  <a:lnTo>
                    <a:pt x="4485" y="5295"/>
                  </a:lnTo>
                  <a:cubicBezTo>
                    <a:pt x="4556" y="5295"/>
                    <a:pt x="4582" y="5222"/>
                    <a:pt x="4533" y="5173"/>
                  </a:cubicBezTo>
                  <a:cubicBezTo>
                    <a:pt x="4411" y="5004"/>
                    <a:pt x="4314" y="4859"/>
                    <a:pt x="4217" y="4665"/>
                  </a:cubicBezTo>
                  <a:cubicBezTo>
                    <a:pt x="4174" y="4558"/>
                    <a:pt x="4164" y="4526"/>
                    <a:pt x="4186" y="4526"/>
                  </a:cubicBezTo>
                  <a:cubicBezTo>
                    <a:pt x="4212" y="4526"/>
                    <a:pt x="4289" y="4578"/>
                    <a:pt x="4411" y="4591"/>
                  </a:cubicBezTo>
                  <a:cubicBezTo>
                    <a:pt x="4459" y="4591"/>
                    <a:pt x="4508" y="4519"/>
                    <a:pt x="4459" y="4471"/>
                  </a:cubicBezTo>
                  <a:cubicBezTo>
                    <a:pt x="4318" y="4294"/>
                    <a:pt x="4099" y="4077"/>
                    <a:pt x="4198" y="4077"/>
                  </a:cubicBezTo>
                  <a:cubicBezTo>
                    <a:pt x="4235" y="4077"/>
                    <a:pt x="4315" y="4107"/>
                    <a:pt x="4459" y="4180"/>
                  </a:cubicBezTo>
                  <a:cubicBezTo>
                    <a:pt x="4476" y="4190"/>
                    <a:pt x="4491" y="4195"/>
                    <a:pt x="4504" y="4195"/>
                  </a:cubicBezTo>
                  <a:cubicBezTo>
                    <a:pt x="4550" y="4195"/>
                    <a:pt x="4571" y="4138"/>
                    <a:pt x="4533" y="4083"/>
                  </a:cubicBezTo>
                  <a:cubicBezTo>
                    <a:pt x="4365" y="3867"/>
                    <a:pt x="4221" y="3628"/>
                    <a:pt x="4102" y="3390"/>
                  </a:cubicBezTo>
                  <a:lnTo>
                    <a:pt x="4102" y="3390"/>
                  </a:lnTo>
                  <a:cubicBezTo>
                    <a:pt x="4126" y="3424"/>
                    <a:pt x="4201" y="3431"/>
                    <a:pt x="4273" y="3431"/>
                  </a:cubicBezTo>
                  <a:cubicBezTo>
                    <a:pt x="4328" y="3431"/>
                    <a:pt x="4382" y="3427"/>
                    <a:pt x="4411" y="3427"/>
                  </a:cubicBezTo>
                  <a:cubicBezTo>
                    <a:pt x="4485" y="3427"/>
                    <a:pt x="4485" y="3355"/>
                    <a:pt x="4459" y="3306"/>
                  </a:cubicBezTo>
                  <a:cubicBezTo>
                    <a:pt x="4339" y="3161"/>
                    <a:pt x="4242" y="2990"/>
                    <a:pt x="4120" y="2845"/>
                  </a:cubicBezTo>
                  <a:cubicBezTo>
                    <a:pt x="4168" y="2845"/>
                    <a:pt x="4194" y="2870"/>
                    <a:pt x="4242" y="2870"/>
                  </a:cubicBezTo>
                  <a:cubicBezTo>
                    <a:pt x="4252" y="2873"/>
                    <a:pt x="4260" y="2874"/>
                    <a:pt x="4268" y="2874"/>
                  </a:cubicBezTo>
                  <a:cubicBezTo>
                    <a:pt x="4320" y="2874"/>
                    <a:pt x="4336" y="2815"/>
                    <a:pt x="4314" y="2773"/>
                  </a:cubicBezTo>
                  <a:cubicBezTo>
                    <a:pt x="4217" y="2651"/>
                    <a:pt x="4145" y="2530"/>
                    <a:pt x="4071" y="2408"/>
                  </a:cubicBezTo>
                  <a:lnTo>
                    <a:pt x="4048" y="2385"/>
                  </a:lnTo>
                  <a:cubicBezTo>
                    <a:pt x="4145" y="2385"/>
                    <a:pt x="4339" y="2408"/>
                    <a:pt x="4339" y="2408"/>
                  </a:cubicBezTo>
                  <a:cubicBezTo>
                    <a:pt x="4345" y="2411"/>
                    <a:pt x="4350" y="2412"/>
                    <a:pt x="4355" y="2412"/>
                  </a:cubicBezTo>
                  <a:cubicBezTo>
                    <a:pt x="4392" y="2412"/>
                    <a:pt x="4408" y="2333"/>
                    <a:pt x="4388" y="2311"/>
                  </a:cubicBezTo>
                  <a:cubicBezTo>
                    <a:pt x="4242" y="2166"/>
                    <a:pt x="4120" y="2020"/>
                    <a:pt x="4023" y="1851"/>
                  </a:cubicBezTo>
                  <a:lnTo>
                    <a:pt x="4023" y="1680"/>
                  </a:lnTo>
                  <a:cubicBezTo>
                    <a:pt x="4096" y="1729"/>
                    <a:pt x="4168" y="1754"/>
                    <a:pt x="4242" y="1777"/>
                  </a:cubicBezTo>
                  <a:cubicBezTo>
                    <a:pt x="4251" y="1782"/>
                    <a:pt x="4260" y="1784"/>
                    <a:pt x="4270" y="1784"/>
                  </a:cubicBezTo>
                  <a:cubicBezTo>
                    <a:pt x="4313" y="1784"/>
                    <a:pt x="4353" y="1741"/>
                    <a:pt x="4314" y="1680"/>
                  </a:cubicBezTo>
                  <a:cubicBezTo>
                    <a:pt x="4194" y="1583"/>
                    <a:pt x="4096" y="1463"/>
                    <a:pt x="3999" y="1366"/>
                  </a:cubicBezTo>
                  <a:cubicBezTo>
                    <a:pt x="3999" y="1341"/>
                    <a:pt x="3974" y="1341"/>
                    <a:pt x="3974" y="1318"/>
                  </a:cubicBezTo>
                  <a:cubicBezTo>
                    <a:pt x="3999" y="1318"/>
                    <a:pt x="3999" y="1292"/>
                    <a:pt x="3999" y="1269"/>
                  </a:cubicBezTo>
                  <a:cubicBezTo>
                    <a:pt x="4048" y="1292"/>
                    <a:pt x="4120" y="1318"/>
                    <a:pt x="4194" y="1318"/>
                  </a:cubicBezTo>
                  <a:cubicBezTo>
                    <a:pt x="4200" y="1324"/>
                    <a:pt x="4207" y="1327"/>
                    <a:pt x="4214" y="1327"/>
                  </a:cubicBezTo>
                  <a:cubicBezTo>
                    <a:pt x="4229" y="1327"/>
                    <a:pt x="4242" y="1310"/>
                    <a:pt x="4242" y="1292"/>
                  </a:cubicBezTo>
                  <a:cubicBezTo>
                    <a:pt x="4265" y="1292"/>
                    <a:pt x="4291" y="1318"/>
                    <a:pt x="4314" y="1318"/>
                  </a:cubicBezTo>
                  <a:cubicBezTo>
                    <a:pt x="4323" y="1327"/>
                    <a:pt x="4333" y="1331"/>
                    <a:pt x="4343" y="1331"/>
                  </a:cubicBezTo>
                  <a:cubicBezTo>
                    <a:pt x="4386" y="1331"/>
                    <a:pt x="4427" y="1260"/>
                    <a:pt x="4388" y="1221"/>
                  </a:cubicBezTo>
                  <a:lnTo>
                    <a:pt x="4145" y="978"/>
                  </a:lnTo>
                  <a:lnTo>
                    <a:pt x="4145" y="978"/>
                  </a:lnTo>
                  <a:cubicBezTo>
                    <a:pt x="4194" y="1001"/>
                    <a:pt x="4242" y="1050"/>
                    <a:pt x="4291" y="1075"/>
                  </a:cubicBezTo>
                  <a:cubicBezTo>
                    <a:pt x="4311" y="1089"/>
                    <a:pt x="4331" y="1095"/>
                    <a:pt x="4348" y="1095"/>
                  </a:cubicBezTo>
                  <a:cubicBezTo>
                    <a:pt x="4394" y="1095"/>
                    <a:pt x="4423" y="1055"/>
                    <a:pt x="4388" y="1001"/>
                  </a:cubicBezTo>
                  <a:cubicBezTo>
                    <a:pt x="4281" y="754"/>
                    <a:pt x="4278" y="701"/>
                    <a:pt x="4325" y="701"/>
                  </a:cubicBezTo>
                  <a:cubicBezTo>
                    <a:pt x="4361" y="701"/>
                    <a:pt x="4424" y="730"/>
                    <a:pt x="4492" y="730"/>
                  </a:cubicBezTo>
                  <a:cubicBezTo>
                    <a:pt x="4522" y="730"/>
                    <a:pt x="4552" y="725"/>
                    <a:pt x="4582" y="710"/>
                  </a:cubicBezTo>
                  <a:cubicBezTo>
                    <a:pt x="4665" y="690"/>
                    <a:pt x="4641" y="580"/>
                    <a:pt x="4586" y="580"/>
                  </a:cubicBezTo>
                  <a:cubicBezTo>
                    <a:pt x="4577" y="580"/>
                    <a:pt x="4567" y="583"/>
                    <a:pt x="4556" y="590"/>
                  </a:cubicBezTo>
                  <a:cubicBezTo>
                    <a:pt x="4535" y="599"/>
                    <a:pt x="4513" y="602"/>
                    <a:pt x="4492" y="602"/>
                  </a:cubicBezTo>
                  <a:cubicBezTo>
                    <a:pt x="4429" y="602"/>
                    <a:pt x="4366" y="575"/>
                    <a:pt x="4303" y="575"/>
                  </a:cubicBezTo>
                  <a:cubicBezTo>
                    <a:pt x="4267" y="575"/>
                    <a:pt x="4230" y="584"/>
                    <a:pt x="4194" y="613"/>
                  </a:cubicBezTo>
                  <a:cubicBezTo>
                    <a:pt x="4145" y="687"/>
                    <a:pt x="4145" y="759"/>
                    <a:pt x="4194" y="856"/>
                  </a:cubicBezTo>
                  <a:cubicBezTo>
                    <a:pt x="4023" y="759"/>
                    <a:pt x="3829" y="687"/>
                    <a:pt x="3683" y="590"/>
                  </a:cubicBezTo>
                  <a:cubicBezTo>
                    <a:pt x="3672" y="582"/>
                    <a:pt x="3660" y="579"/>
                    <a:pt x="3649" y="579"/>
                  </a:cubicBezTo>
                  <a:cubicBezTo>
                    <a:pt x="3591" y="579"/>
                    <a:pt x="3550" y="670"/>
                    <a:pt x="3611" y="710"/>
                  </a:cubicBezTo>
                  <a:cubicBezTo>
                    <a:pt x="3708" y="784"/>
                    <a:pt x="3780" y="856"/>
                    <a:pt x="3877" y="930"/>
                  </a:cubicBezTo>
                  <a:cubicBezTo>
                    <a:pt x="3660" y="807"/>
                    <a:pt x="3441" y="687"/>
                    <a:pt x="3198" y="590"/>
                  </a:cubicBezTo>
                  <a:cubicBezTo>
                    <a:pt x="3320" y="541"/>
                    <a:pt x="3466" y="493"/>
                    <a:pt x="3538" y="468"/>
                  </a:cubicBezTo>
                  <a:cubicBezTo>
                    <a:pt x="3902" y="371"/>
                    <a:pt x="4291" y="371"/>
                    <a:pt x="4679" y="299"/>
                  </a:cubicBezTo>
                  <a:cubicBezTo>
                    <a:pt x="4923" y="275"/>
                    <a:pt x="5179" y="256"/>
                    <a:pt x="5432" y="256"/>
                  </a:cubicBezTo>
                  <a:close/>
                  <a:moveTo>
                    <a:pt x="2593" y="8326"/>
                  </a:moveTo>
                  <a:cubicBezTo>
                    <a:pt x="2713" y="8520"/>
                    <a:pt x="2787" y="8739"/>
                    <a:pt x="2884" y="8957"/>
                  </a:cubicBezTo>
                  <a:cubicBezTo>
                    <a:pt x="2835" y="8860"/>
                    <a:pt x="2447" y="8836"/>
                    <a:pt x="2276" y="8811"/>
                  </a:cubicBezTo>
                  <a:cubicBezTo>
                    <a:pt x="2302" y="8811"/>
                    <a:pt x="2302" y="8811"/>
                    <a:pt x="2302" y="8788"/>
                  </a:cubicBezTo>
                  <a:cubicBezTo>
                    <a:pt x="2350" y="8569"/>
                    <a:pt x="2471" y="8423"/>
                    <a:pt x="2593" y="8326"/>
                  </a:cubicBezTo>
                  <a:close/>
                  <a:moveTo>
                    <a:pt x="2205" y="8908"/>
                  </a:moveTo>
                  <a:cubicBezTo>
                    <a:pt x="2253" y="9030"/>
                    <a:pt x="2325" y="9127"/>
                    <a:pt x="2399" y="9224"/>
                  </a:cubicBezTo>
                  <a:cubicBezTo>
                    <a:pt x="2302" y="9199"/>
                    <a:pt x="2179" y="9199"/>
                    <a:pt x="2082" y="9199"/>
                  </a:cubicBezTo>
                  <a:cubicBezTo>
                    <a:pt x="2131" y="9102"/>
                    <a:pt x="2156" y="9005"/>
                    <a:pt x="2205" y="8908"/>
                  </a:cubicBezTo>
                  <a:close/>
                  <a:moveTo>
                    <a:pt x="2011" y="9345"/>
                  </a:moveTo>
                  <a:cubicBezTo>
                    <a:pt x="2108" y="9467"/>
                    <a:pt x="2156" y="9587"/>
                    <a:pt x="2253" y="9709"/>
                  </a:cubicBezTo>
                  <a:cubicBezTo>
                    <a:pt x="2276" y="9733"/>
                    <a:pt x="1962" y="9733"/>
                    <a:pt x="1817" y="9733"/>
                  </a:cubicBezTo>
                  <a:cubicBezTo>
                    <a:pt x="1888" y="9612"/>
                    <a:pt x="1962" y="9467"/>
                    <a:pt x="2011" y="9345"/>
                  </a:cubicBezTo>
                  <a:close/>
                  <a:moveTo>
                    <a:pt x="1768" y="9878"/>
                  </a:moveTo>
                  <a:lnTo>
                    <a:pt x="1768" y="9878"/>
                  </a:lnTo>
                  <a:cubicBezTo>
                    <a:pt x="1917" y="10177"/>
                    <a:pt x="2009" y="10195"/>
                    <a:pt x="1733" y="10195"/>
                  </a:cubicBezTo>
                  <a:cubicBezTo>
                    <a:pt x="1695" y="10195"/>
                    <a:pt x="1650" y="10195"/>
                    <a:pt x="1597" y="10195"/>
                  </a:cubicBezTo>
                  <a:cubicBezTo>
                    <a:pt x="1646" y="10098"/>
                    <a:pt x="1694" y="9975"/>
                    <a:pt x="1768" y="9878"/>
                  </a:cubicBezTo>
                  <a:close/>
                  <a:moveTo>
                    <a:pt x="1526" y="10315"/>
                  </a:moveTo>
                  <a:cubicBezTo>
                    <a:pt x="1646" y="10486"/>
                    <a:pt x="1694" y="10654"/>
                    <a:pt x="1817" y="10800"/>
                  </a:cubicBezTo>
                  <a:cubicBezTo>
                    <a:pt x="1791" y="10777"/>
                    <a:pt x="1452" y="10751"/>
                    <a:pt x="1306" y="10751"/>
                  </a:cubicBezTo>
                  <a:lnTo>
                    <a:pt x="1526" y="10315"/>
                  </a:lnTo>
                  <a:close/>
                  <a:moveTo>
                    <a:pt x="1235" y="10897"/>
                  </a:moveTo>
                  <a:cubicBezTo>
                    <a:pt x="1306" y="10994"/>
                    <a:pt x="1355" y="11091"/>
                    <a:pt x="1429" y="11213"/>
                  </a:cubicBezTo>
                  <a:cubicBezTo>
                    <a:pt x="1431" y="11216"/>
                    <a:pt x="1430" y="11217"/>
                    <a:pt x="1427" y="11217"/>
                  </a:cubicBezTo>
                  <a:cubicBezTo>
                    <a:pt x="1398" y="11217"/>
                    <a:pt x="1186" y="11139"/>
                    <a:pt x="1186" y="11139"/>
                  </a:cubicBezTo>
                  <a:cubicBezTo>
                    <a:pt x="1148" y="11139"/>
                    <a:pt x="1109" y="11170"/>
                    <a:pt x="1119" y="11195"/>
                  </a:cubicBezTo>
                  <a:lnTo>
                    <a:pt x="1119" y="11195"/>
                  </a:lnTo>
                  <a:cubicBezTo>
                    <a:pt x="1111" y="11187"/>
                    <a:pt x="1106" y="11184"/>
                    <a:pt x="1104" y="11184"/>
                  </a:cubicBezTo>
                  <a:lnTo>
                    <a:pt x="1104" y="11184"/>
                  </a:lnTo>
                  <a:cubicBezTo>
                    <a:pt x="1086" y="11184"/>
                    <a:pt x="1478" y="11650"/>
                    <a:pt x="1454" y="11650"/>
                  </a:cubicBezTo>
                  <a:cubicBezTo>
                    <a:pt x="1453" y="11650"/>
                    <a:pt x="1453" y="11650"/>
                    <a:pt x="1452" y="11650"/>
                  </a:cubicBezTo>
                  <a:cubicBezTo>
                    <a:pt x="1306" y="11601"/>
                    <a:pt x="1161" y="11576"/>
                    <a:pt x="1015" y="11528"/>
                  </a:cubicBezTo>
                  <a:cubicBezTo>
                    <a:pt x="992" y="11528"/>
                    <a:pt x="943" y="11553"/>
                    <a:pt x="967" y="11601"/>
                  </a:cubicBezTo>
                  <a:cubicBezTo>
                    <a:pt x="992" y="11650"/>
                    <a:pt x="1161" y="11941"/>
                    <a:pt x="1209" y="11964"/>
                  </a:cubicBezTo>
                  <a:cubicBezTo>
                    <a:pt x="1064" y="11916"/>
                    <a:pt x="895" y="11916"/>
                    <a:pt x="773" y="11916"/>
                  </a:cubicBezTo>
                  <a:cubicBezTo>
                    <a:pt x="749" y="11916"/>
                    <a:pt x="724" y="11964"/>
                    <a:pt x="749" y="11989"/>
                  </a:cubicBezTo>
                  <a:cubicBezTo>
                    <a:pt x="894" y="12157"/>
                    <a:pt x="1014" y="12350"/>
                    <a:pt x="1158" y="12543"/>
                  </a:cubicBezTo>
                  <a:lnTo>
                    <a:pt x="1158" y="12543"/>
                  </a:lnTo>
                  <a:cubicBezTo>
                    <a:pt x="1100" y="12471"/>
                    <a:pt x="698" y="12377"/>
                    <a:pt x="530" y="12329"/>
                  </a:cubicBezTo>
                  <a:cubicBezTo>
                    <a:pt x="701" y="11892"/>
                    <a:pt x="943" y="11456"/>
                    <a:pt x="1138" y="11068"/>
                  </a:cubicBezTo>
                  <a:cubicBezTo>
                    <a:pt x="1186" y="10994"/>
                    <a:pt x="1209" y="10945"/>
                    <a:pt x="1235" y="10897"/>
                  </a:cubicBezTo>
                  <a:close/>
                  <a:moveTo>
                    <a:pt x="507" y="12449"/>
                  </a:moveTo>
                  <a:cubicBezTo>
                    <a:pt x="676" y="12595"/>
                    <a:pt x="821" y="12765"/>
                    <a:pt x="992" y="12934"/>
                  </a:cubicBezTo>
                  <a:cubicBezTo>
                    <a:pt x="1045" y="12961"/>
                    <a:pt x="1062" y="12981"/>
                    <a:pt x="1038" y="12981"/>
                  </a:cubicBezTo>
                  <a:cubicBezTo>
                    <a:pt x="1018" y="12981"/>
                    <a:pt x="971" y="12967"/>
                    <a:pt x="895" y="12934"/>
                  </a:cubicBezTo>
                  <a:cubicBezTo>
                    <a:pt x="724" y="12911"/>
                    <a:pt x="555" y="12886"/>
                    <a:pt x="410" y="12814"/>
                  </a:cubicBezTo>
                  <a:cubicBezTo>
                    <a:pt x="433" y="12692"/>
                    <a:pt x="458" y="12571"/>
                    <a:pt x="507" y="12449"/>
                  </a:cubicBezTo>
                  <a:close/>
                  <a:moveTo>
                    <a:pt x="385" y="12934"/>
                  </a:moveTo>
                  <a:cubicBezTo>
                    <a:pt x="604" y="13128"/>
                    <a:pt x="870" y="13299"/>
                    <a:pt x="1112" y="13445"/>
                  </a:cubicBezTo>
                  <a:cubicBezTo>
                    <a:pt x="1249" y="13536"/>
                    <a:pt x="1260" y="13565"/>
                    <a:pt x="1214" y="13565"/>
                  </a:cubicBezTo>
                  <a:cubicBezTo>
                    <a:pt x="1138" y="13565"/>
                    <a:pt x="907" y="13484"/>
                    <a:pt x="846" y="13468"/>
                  </a:cubicBezTo>
                  <a:cubicBezTo>
                    <a:pt x="676" y="13419"/>
                    <a:pt x="507" y="13371"/>
                    <a:pt x="361" y="13299"/>
                  </a:cubicBezTo>
                  <a:lnTo>
                    <a:pt x="361" y="13225"/>
                  </a:lnTo>
                  <a:cubicBezTo>
                    <a:pt x="361" y="13128"/>
                    <a:pt x="361" y="13031"/>
                    <a:pt x="385" y="12934"/>
                  </a:cubicBezTo>
                  <a:close/>
                  <a:moveTo>
                    <a:pt x="385" y="13493"/>
                  </a:moveTo>
                  <a:lnTo>
                    <a:pt x="385" y="13493"/>
                  </a:lnTo>
                  <a:cubicBezTo>
                    <a:pt x="627" y="13662"/>
                    <a:pt x="895" y="13807"/>
                    <a:pt x="1161" y="13953"/>
                  </a:cubicBezTo>
                  <a:cubicBezTo>
                    <a:pt x="918" y="13881"/>
                    <a:pt x="701" y="13833"/>
                    <a:pt x="458" y="13784"/>
                  </a:cubicBezTo>
                  <a:cubicBezTo>
                    <a:pt x="433" y="13687"/>
                    <a:pt x="385" y="13590"/>
                    <a:pt x="385" y="13493"/>
                  </a:cubicBezTo>
                  <a:close/>
                  <a:moveTo>
                    <a:pt x="3126" y="8278"/>
                  </a:moveTo>
                  <a:cubicBezTo>
                    <a:pt x="3272" y="8351"/>
                    <a:pt x="3392" y="8497"/>
                    <a:pt x="3466" y="8739"/>
                  </a:cubicBezTo>
                  <a:cubicBezTo>
                    <a:pt x="3482" y="8774"/>
                    <a:pt x="3536" y="8808"/>
                    <a:pt x="3583" y="8808"/>
                  </a:cubicBezTo>
                  <a:cubicBezTo>
                    <a:pt x="3602" y="8808"/>
                    <a:pt x="3620" y="8802"/>
                    <a:pt x="3635" y="8788"/>
                  </a:cubicBezTo>
                  <a:cubicBezTo>
                    <a:pt x="3808" y="8576"/>
                    <a:pt x="3987" y="8436"/>
                    <a:pt x="4158" y="8436"/>
                  </a:cubicBezTo>
                  <a:cubicBezTo>
                    <a:pt x="4300" y="8436"/>
                    <a:pt x="4436" y="8532"/>
                    <a:pt x="4556" y="8763"/>
                  </a:cubicBezTo>
                  <a:cubicBezTo>
                    <a:pt x="4572" y="8793"/>
                    <a:pt x="4606" y="8814"/>
                    <a:pt x="4641" y="8814"/>
                  </a:cubicBezTo>
                  <a:cubicBezTo>
                    <a:pt x="4662" y="8814"/>
                    <a:pt x="4684" y="8806"/>
                    <a:pt x="4702" y="8788"/>
                  </a:cubicBezTo>
                  <a:cubicBezTo>
                    <a:pt x="4821" y="8708"/>
                    <a:pt x="4928" y="8674"/>
                    <a:pt x="5021" y="8674"/>
                  </a:cubicBezTo>
                  <a:cubicBezTo>
                    <a:pt x="5270" y="8674"/>
                    <a:pt x="5426" y="8917"/>
                    <a:pt x="5478" y="9199"/>
                  </a:cubicBezTo>
                  <a:cubicBezTo>
                    <a:pt x="5490" y="9257"/>
                    <a:pt x="5529" y="9282"/>
                    <a:pt x="5568" y="9282"/>
                  </a:cubicBezTo>
                  <a:cubicBezTo>
                    <a:pt x="5613" y="9282"/>
                    <a:pt x="5660" y="9250"/>
                    <a:pt x="5672" y="9199"/>
                  </a:cubicBezTo>
                  <a:cubicBezTo>
                    <a:pt x="5870" y="8705"/>
                    <a:pt x="6262" y="8371"/>
                    <a:pt x="6757" y="8371"/>
                  </a:cubicBezTo>
                  <a:cubicBezTo>
                    <a:pt x="6868" y="8371"/>
                    <a:pt x="6984" y="8388"/>
                    <a:pt x="7104" y="8423"/>
                  </a:cubicBezTo>
                  <a:cubicBezTo>
                    <a:pt x="7113" y="8428"/>
                    <a:pt x="7123" y="8430"/>
                    <a:pt x="7132" y="8430"/>
                  </a:cubicBezTo>
                  <a:cubicBezTo>
                    <a:pt x="7171" y="8430"/>
                    <a:pt x="7206" y="8395"/>
                    <a:pt x="7224" y="8375"/>
                  </a:cubicBezTo>
                  <a:cubicBezTo>
                    <a:pt x="7515" y="8885"/>
                    <a:pt x="7806" y="9418"/>
                    <a:pt x="8097" y="9927"/>
                  </a:cubicBezTo>
                  <a:cubicBezTo>
                    <a:pt x="8388" y="10509"/>
                    <a:pt x="8631" y="11068"/>
                    <a:pt x="8947" y="11625"/>
                  </a:cubicBezTo>
                  <a:cubicBezTo>
                    <a:pt x="9238" y="12158"/>
                    <a:pt x="9504" y="12740"/>
                    <a:pt x="9578" y="13348"/>
                  </a:cubicBezTo>
                  <a:cubicBezTo>
                    <a:pt x="9698" y="14609"/>
                    <a:pt x="7735" y="14438"/>
                    <a:pt x="6933" y="14463"/>
                  </a:cubicBezTo>
                  <a:cubicBezTo>
                    <a:pt x="6182" y="14463"/>
                    <a:pt x="5455" y="14512"/>
                    <a:pt x="4702" y="14560"/>
                  </a:cubicBezTo>
                  <a:cubicBezTo>
                    <a:pt x="4292" y="14592"/>
                    <a:pt x="3626" y="14664"/>
                    <a:pt x="2937" y="14664"/>
                  </a:cubicBezTo>
                  <a:cubicBezTo>
                    <a:pt x="2566" y="14664"/>
                    <a:pt x="2188" y="14643"/>
                    <a:pt x="1840" y="14584"/>
                  </a:cubicBezTo>
                  <a:lnTo>
                    <a:pt x="1791" y="14535"/>
                  </a:lnTo>
                  <a:cubicBezTo>
                    <a:pt x="1720" y="14512"/>
                    <a:pt x="1671" y="14487"/>
                    <a:pt x="1597" y="14463"/>
                  </a:cubicBezTo>
                  <a:cubicBezTo>
                    <a:pt x="1574" y="14415"/>
                    <a:pt x="1500" y="14390"/>
                    <a:pt x="1380" y="14390"/>
                  </a:cubicBezTo>
                  <a:cubicBezTo>
                    <a:pt x="1112" y="14269"/>
                    <a:pt x="846" y="14124"/>
                    <a:pt x="627" y="13930"/>
                  </a:cubicBezTo>
                  <a:lnTo>
                    <a:pt x="627" y="13930"/>
                  </a:lnTo>
                  <a:cubicBezTo>
                    <a:pt x="1015" y="14027"/>
                    <a:pt x="1380" y="14147"/>
                    <a:pt x="1768" y="14269"/>
                  </a:cubicBezTo>
                  <a:cubicBezTo>
                    <a:pt x="1776" y="14272"/>
                    <a:pt x="1783" y="14273"/>
                    <a:pt x="1789" y="14273"/>
                  </a:cubicBezTo>
                  <a:cubicBezTo>
                    <a:pt x="1844" y="14273"/>
                    <a:pt x="1860" y="14190"/>
                    <a:pt x="1817" y="14147"/>
                  </a:cubicBezTo>
                  <a:cubicBezTo>
                    <a:pt x="1380" y="13904"/>
                    <a:pt x="918" y="13710"/>
                    <a:pt x="482" y="13445"/>
                  </a:cubicBezTo>
                  <a:cubicBezTo>
                    <a:pt x="410" y="13419"/>
                    <a:pt x="385" y="13396"/>
                    <a:pt x="361" y="13371"/>
                  </a:cubicBezTo>
                  <a:lnTo>
                    <a:pt x="361" y="13371"/>
                  </a:lnTo>
                  <a:cubicBezTo>
                    <a:pt x="410" y="13396"/>
                    <a:pt x="579" y="13493"/>
                    <a:pt x="652" y="13516"/>
                  </a:cubicBezTo>
                  <a:cubicBezTo>
                    <a:pt x="895" y="13590"/>
                    <a:pt x="1138" y="13613"/>
                    <a:pt x="1403" y="13639"/>
                  </a:cubicBezTo>
                  <a:cubicBezTo>
                    <a:pt x="1452" y="13639"/>
                    <a:pt x="1452" y="13565"/>
                    <a:pt x="1429" y="13542"/>
                  </a:cubicBezTo>
                  <a:cubicBezTo>
                    <a:pt x="1138" y="13348"/>
                    <a:pt x="821" y="13177"/>
                    <a:pt x="555" y="12960"/>
                  </a:cubicBezTo>
                  <a:lnTo>
                    <a:pt x="579" y="12960"/>
                  </a:lnTo>
                  <a:cubicBezTo>
                    <a:pt x="749" y="13031"/>
                    <a:pt x="967" y="13031"/>
                    <a:pt x="1161" y="13080"/>
                  </a:cubicBezTo>
                  <a:cubicBezTo>
                    <a:pt x="1166" y="13085"/>
                    <a:pt x="1170" y="13087"/>
                    <a:pt x="1175" y="13087"/>
                  </a:cubicBezTo>
                  <a:cubicBezTo>
                    <a:pt x="1193" y="13087"/>
                    <a:pt x="1205" y="13047"/>
                    <a:pt x="1186" y="13008"/>
                  </a:cubicBezTo>
                  <a:cubicBezTo>
                    <a:pt x="1015" y="12837"/>
                    <a:pt x="798" y="12571"/>
                    <a:pt x="604" y="12449"/>
                  </a:cubicBezTo>
                  <a:lnTo>
                    <a:pt x="604" y="12449"/>
                  </a:lnTo>
                  <a:cubicBezTo>
                    <a:pt x="773" y="12546"/>
                    <a:pt x="1015" y="12571"/>
                    <a:pt x="1235" y="12620"/>
                  </a:cubicBezTo>
                  <a:cubicBezTo>
                    <a:pt x="1258" y="12620"/>
                    <a:pt x="1283" y="12571"/>
                    <a:pt x="1258" y="12546"/>
                  </a:cubicBezTo>
                  <a:cubicBezTo>
                    <a:pt x="1088" y="12319"/>
                    <a:pt x="785" y="12003"/>
                    <a:pt x="994" y="12003"/>
                  </a:cubicBezTo>
                  <a:cubicBezTo>
                    <a:pt x="1053" y="12003"/>
                    <a:pt x="1152" y="12028"/>
                    <a:pt x="1306" y="12086"/>
                  </a:cubicBezTo>
                  <a:cubicBezTo>
                    <a:pt x="1332" y="12086"/>
                    <a:pt x="1380" y="12038"/>
                    <a:pt x="1355" y="12013"/>
                  </a:cubicBezTo>
                  <a:cubicBezTo>
                    <a:pt x="1199" y="11780"/>
                    <a:pt x="1144" y="11677"/>
                    <a:pt x="1238" y="11677"/>
                  </a:cubicBezTo>
                  <a:cubicBezTo>
                    <a:pt x="1291" y="11677"/>
                    <a:pt x="1392" y="11709"/>
                    <a:pt x="1549" y="11770"/>
                  </a:cubicBezTo>
                  <a:cubicBezTo>
                    <a:pt x="1554" y="11775"/>
                    <a:pt x="1558" y="11777"/>
                    <a:pt x="1563" y="11777"/>
                  </a:cubicBezTo>
                  <a:cubicBezTo>
                    <a:pt x="1582" y="11777"/>
                    <a:pt x="1597" y="11738"/>
                    <a:pt x="1597" y="11698"/>
                  </a:cubicBezTo>
                  <a:cubicBezTo>
                    <a:pt x="1500" y="11553"/>
                    <a:pt x="1429" y="11407"/>
                    <a:pt x="1306" y="11285"/>
                  </a:cubicBezTo>
                  <a:lnTo>
                    <a:pt x="1306" y="11285"/>
                  </a:lnTo>
                  <a:cubicBezTo>
                    <a:pt x="1338" y="11317"/>
                    <a:pt x="1374" y="11326"/>
                    <a:pt x="1411" y="11326"/>
                  </a:cubicBezTo>
                  <a:cubicBezTo>
                    <a:pt x="1459" y="11326"/>
                    <a:pt x="1508" y="11310"/>
                    <a:pt x="1549" y="11310"/>
                  </a:cubicBezTo>
                  <a:cubicBezTo>
                    <a:pt x="1597" y="11310"/>
                    <a:pt x="1623" y="11262"/>
                    <a:pt x="1574" y="11237"/>
                  </a:cubicBezTo>
                  <a:cubicBezTo>
                    <a:pt x="1353" y="10952"/>
                    <a:pt x="1358" y="10863"/>
                    <a:pt x="1524" y="10863"/>
                  </a:cubicBezTo>
                  <a:cubicBezTo>
                    <a:pt x="1612" y="10863"/>
                    <a:pt x="1745" y="10888"/>
                    <a:pt x="1914" y="10922"/>
                  </a:cubicBezTo>
                  <a:cubicBezTo>
                    <a:pt x="1923" y="10925"/>
                    <a:pt x="1932" y="10927"/>
                    <a:pt x="1940" y="10927"/>
                  </a:cubicBezTo>
                  <a:cubicBezTo>
                    <a:pt x="1991" y="10927"/>
                    <a:pt x="2007" y="10870"/>
                    <a:pt x="1985" y="10848"/>
                  </a:cubicBezTo>
                  <a:cubicBezTo>
                    <a:pt x="1865" y="10680"/>
                    <a:pt x="1768" y="10509"/>
                    <a:pt x="1671" y="10340"/>
                  </a:cubicBezTo>
                  <a:cubicBezTo>
                    <a:pt x="1658" y="10315"/>
                    <a:pt x="1760" y="10309"/>
                    <a:pt x="1865" y="10309"/>
                  </a:cubicBezTo>
                  <a:cubicBezTo>
                    <a:pt x="1966" y="10309"/>
                    <a:pt x="2071" y="10315"/>
                    <a:pt x="2082" y="10315"/>
                  </a:cubicBezTo>
                  <a:cubicBezTo>
                    <a:pt x="2131" y="10315"/>
                    <a:pt x="2179" y="10243"/>
                    <a:pt x="2131" y="10218"/>
                  </a:cubicBezTo>
                  <a:cubicBezTo>
                    <a:pt x="1702" y="9874"/>
                    <a:pt x="1976" y="9855"/>
                    <a:pt x="2280" y="9855"/>
                  </a:cubicBezTo>
                  <a:cubicBezTo>
                    <a:pt x="2320" y="9855"/>
                    <a:pt x="2360" y="9855"/>
                    <a:pt x="2399" y="9855"/>
                  </a:cubicBezTo>
                  <a:cubicBezTo>
                    <a:pt x="2447" y="9855"/>
                    <a:pt x="2471" y="9781"/>
                    <a:pt x="2447" y="9758"/>
                  </a:cubicBezTo>
                  <a:cubicBezTo>
                    <a:pt x="2247" y="9522"/>
                    <a:pt x="2089" y="9314"/>
                    <a:pt x="2253" y="9314"/>
                  </a:cubicBezTo>
                  <a:cubicBezTo>
                    <a:pt x="2309" y="9314"/>
                    <a:pt x="2402" y="9338"/>
                    <a:pt x="2544" y="9393"/>
                  </a:cubicBezTo>
                  <a:cubicBezTo>
                    <a:pt x="2552" y="9396"/>
                    <a:pt x="2560" y="9397"/>
                    <a:pt x="2567" y="9397"/>
                  </a:cubicBezTo>
                  <a:cubicBezTo>
                    <a:pt x="2621" y="9397"/>
                    <a:pt x="2636" y="9316"/>
                    <a:pt x="2593" y="9273"/>
                  </a:cubicBezTo>
                  <a:cubicBezTo>
                    <a:pt x="2370" y="9016"/>
                    <a:pt x="2379" y="8939"/>
                    <a:pt x="2485" y="8939"/>
                  </a:cubicBezTo>
                  <a:cubicBezTo>
                    <a:pt x="2600" y="8939"/>
                    <a:pt x="2828" y="9029"/>
                    <a:pt x="3004" y="9079"/>
                  </a:cubicBezTo>
                  <a:cubicBezTo>
                    <a:pt x="3011" y="9082"/>
                    <a:pt x="3017" y="9083"/>
                    <a:pt x="3025" y="9083"/>
                  </a:cubicBezTo>
                  <a:cubicBezTo>
                    <a:pt x="3070" y="9083"/>
                    <a:pt x="3120" y="9024"/>
                    <a:pt x="3078" y="8982"/>
                  </a:cubicBezTo>
                  <a:cubicBezTo>
                    <a:pt x="2956" y="8836"/>
                    <a:pt x="2907" y="8642"/>
                    <a:pt x="2835" y="8472"/>
                  </a:cubicBezTo>
                  <a:cubicBezTo>
                    <a:pt x="2787" y="8376"/>
                    <a:pt x="2784" y="8345"/>
                    <a:pt x="2811" y="8345"/>
                  </a:cubicBezTo>
                  <a:cubicBezTo>
                    <a:pt x="2851" y="8345"/>
                    <a:pt x="2960" y="8419"/>
                    <a:pt x="3078" y="8448"/>
                  </a:cubicBezTo>
                  <a:cubicBezTo>
                    <a:pt x="3088" y="8451"/>
                    <a:pt x="3097" y="8453"/>
                    <a:pt x="3105" y="8453"/>
                  </a:cubicBezTo>
                  <a:cubicBezTo>
                    <a:pt x="3156" y="8453"/>
                    <a:pt x="3171" y="8396"/>
                    <a:pt x="3150" y="8375"/>
                  </a:cubicBezTo>
                  <a:cubicBezTo>
                    <a:pt x="3150" y="8326"/>
                    <a:pt x="3126" y="8303"/>
                    <a:pt x="3126" y="8278"/>
                  </a:cubicBezTo>
                  <a:close/>
                  <a:moveTo>
                    <a:pt x="5558" y="0"/>
                  </a:moveTo>
                  <a:cubicBezTo>
                    <a:pt x="5218" y="0"/>
                    <a:pt x="4893" y="43"/>
                    <a:pt x="4702" y="80"/>
                  </a:cubicBezTo>
                  <a:cubicBezTo>
                    <a:pt x="4168" y="153"/>
                    <a:pt x="3295" y="56"/>
                    <a:pt x="2907" y="516"/>
                  </a:cubicBezTo>
                  <a:lnTo>
                    <a:pt x="2907" y="541"/>
                  </a:lnTo>
                  <a:cubicBezTo>
                    <a:pt x="2496" y="1027"/>
                    <a:pt x="3320" y="1292"/>
                    <a:pt x="3780" y="1318"/>
                  </a:cubicBezTo>
                  <a:lnTo>
                    <a:pt x="3780" y="1463"/>
                  </a:lnTo>
                  <a:cubicBezTo>
                    <a:pt x="3757" y="1463"/>
                    <a:pt x="3757" y="1463"/>
                    <a:pt x="3757" y="1438"/>
                  </a:cubicBezTo>
                  <a:cubicBezTo>
                    <a:pt x="3747" y="1435"/>
                    <a:pt x="3738" y="1433"/>
                    <a:pt x="3729" y="1433"/>
                  </a:cubicBezTo>
                  <a:cubicBezTo>
                    <a:pt x="3672" y="1433"/>
                    <a:pt x="3641" y="1493"/>
                    <a:pt x="3683" y="1535"/>
                  </a:cubicBezTo>
                  <a:cubicBezTo>
                    <a:pt x="3708" y="1583"/>
                    <a:pt x="3732" y="1609"/>
                    <a:pt x="3757" y="1657"/>
                  </a:cubicBezTo>
                  <a:cubicBezTo>
                    <a:pt x="3732" y="2214"/>
                    <a:pt x="3829" y="2796"/>
                    <a:pt x="3854" y="3330"/>
                  </a:cubicBezTo>
                  <a:cubicBezTo>
                    <a:pt x="3877" y="3937"/>
                    <a:pt x="3902" y="4519"/>
                    <a:pt x="3902" y="5101"/>
                  </a:cubicBezTo>
                  <a:cubicBezTo>
                    <a:pt x="3877" y="5125"/>
                    <a:pt x="3877" y="5150"/>
                    <a:pt x="3902" y="5173"/>
                  </a:cubicBezTo>
                  <a:cubicBezTo>
                    <a:pt x="3877" y="5319"/>
                    <a:pt x="3877" y="5464"/>
                    <a:pt x="3877" y="5610"/>
                  </a:cubicBezTo>
                  <a:lnTo>
                    <a:pt x="3877" y="5683"/>
                  </a:lnTo>
                  <a:cubicBezTo>
                    <a:pt x="2835" y="6653"/>
                    <a:pt x="2325" y="8060"/>
                    <a:pt x="1743" y="9321"/>
                  </a:cubicBezTo>
                  <a:cubicBezTo>
                    <a:pt x="1186" y="10557"/>
                    <a:pt x="191" y="11819"/>
                    <a:pt x="94" y="13225"/>
                  </a:cubicBezTo>
                  <a:cubicBezTo>
                    <a:pt x="0" y="14653"/>
                    <a:pt x="1709" y="14887"/>
                    <a:pt x="3015" y="14887"/>
                  </a:cubicBezTo>
                  <a:cubicBezTo>
                    <a:pt x="3396" y="14887"/>
                    <a:pt x="3742" y="14868"/>
                    <a:pt x="3999" y="14851"/>
                  </a:cubicBezTo>
                  <a:cubicBezTo>
                    <a:pt x="4847" y="14826"/>
                    <a:pt x="5697" y="14706"/>
                    <a:pt x="6570" y="14706"/>
                  </a:cubicBezTo>
                  <a:cubicBezTo>
                    <a:pt x="6849" y="14706"/>
                    <a:pt x="7158" y="14717"/>
                    <a:pt x="7475" y="14717"/>
                  </a:cubicBezTo>
                  <a:cubicBezTo>
                    <a:pt x="8178" y="14717"/>
                    <a:pt x="8921" y="14660"/>
                    <a:pt x="9456" y="14292"/>
                  </a:cubicBezTo>
                  <a:cubicBezTo>
                    <a:pt x="10257" y="13736"/>
                    <a:pt x="9601" y="12377"/>
                    <a:pt x="9287" y="11747"/>
                  </a:cubicBezTo>
                  <a:cubicBezTo>
                    <a:pt x="8608" y="10340"/>
                    <a:pt x="7855" y="8982"/>
                    <a:pt x="7079" y="7598"/>
                  </a:cubicBezTo>
                  <a:cubicBezTo>
                    <a:pt x="6788" y="7065"/>
                    <a:pt x="6497" y="6508"/>
                    <a:pt x="6231" y="5926"/>
                  </a:cubicBezTo>
                  <a:cubicBezTo>
                    <a:pt x="6206" y="5926"/>
                    <a:pt x="6206" y="5901"/>
                    <a:pt x="6206" y="5901"/>
                  </a:cubicBezTo>
                  <a:cubicBezTo>
                    <a:pt x="6254" y="4374"/>
                    <a:pt x="5963" y="2821"/>
                    <a:pt x="5866" y="1292"/>
                  </a:cubicBezTo>
                  <a:lnTo>
                    <a:pt x="5866" y="1292"/>
                  </a:lnTo>
                  <a:cubicBezTo>
                    <a:pt x="5888" y="1294"/>
                    <a:pt x="5911" y="1294"/>
                    <a:pt x="5935" y="1294"/>
                  </a:cubicBezTo>
                  <a:cubicBezTo>
                    <a:pt x="6368" y="1294"/>
                    <a:pt x="6952" y="1072"/>
                    <a:pt x="6836" y="590"/>
                  </a:cubicBezTo>
                  <a:cubicBezTo>
                    <a:pt x="6731" y="120"/>
                    <a:pt x="6123" y="0"/>
                    <a:pt x="5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986365" y="3872658"/>
              <a:ext cx="49584" cy="31569"/>
            </a:xfrm>
            <a:custGeom>
              <a:avLst/>
              <a:gdLst/>
              <a:ahLst/>
              <a:cxnLst/>
              <a:rect l="l" t="t" r="r" b="b"/>
              <a:pathLst>
                <a:path w="1156" h="736" extrusionOk="0">
                  <a:moveTo>
                    <a:pt x="282" y="172"/>
                  </a:moveTo>
                  <a:lnTo>
                    <a:pt x="282" y="172"/>
                  </a:lnTo>
                  <a:cubicBezTo>
                    <a:pt x="476" y="243"/>
                    <a:pt x="839" y="414"/>
                    <a:pt x="476" y="560"/>
                  </a:cubicBezTo>
                  <a:cubicBezTo>
                    <a:pt x="424" y="578"/>
                    <a:pt x="381" y="586"/>
                    <a:pt x="346" y="586"/>
                  </a:cubicBezTo>
                  <a:cubicBezTo>
                    <a:pt x="153" y="586"/>
                    <a:pt x="200" y="336"/>
                    <a:pt x="282" y="172"/>
                  </a:cubicBezTo>
                  <a:close/>
                  <a:moveTo>
                    <a:pt x="306" y="1"/>
                  </a:moveTo>
                  <a:cubicBezTo>
                    <a:pt x="234" y="1"/>
                    <a:pt x="209" y="49"/>
                    <a:pt x="209" y="98"/>
                  </a:cubicBezTo>
                  <a:cubicBezTo>
                    <a:pt x="0" y="389"/>
                    <a:pt x="7" y="735"/>
                    <a:pt x="335" y="735"/>
                  </a:cubicBezTo>
                  <a:cubicBezTo>
                    <a:pt x="390" y="735"/>
                    <a:pt x="453" y="726"/>
                    <a:pt x="525" y="705"/>
                  </a:cubicBezTo>
                  <a:cubicBezTo>
                    <a:pt x="1155" y="560"/>
                    <a:pt x="670" y="75"/>
                    <a:pt x="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938110" y="3933481"/>
              <a:ext cx="60393" cy="54216"/>
            </a:xfrm>
            <a:custGeom>
              <a:avLst/>
              <a:gdLst/>
              <a:ahLst/>
              <a:cxnLst/>
              <a:rect l="l" t="t" r="r" b="b"/>
              <a:pathLst>
                <a:path w="1408" h="1264" extrusionOk="0">
                  <a:moveTo>
                    <a:pt x="663" y="162"/>
                  </a:moveTo>
                  <a:cubicBezTo>
                    <a:pt x="738" y="162"/>
                    <a:pt x="816" y="184"/>
                    <a:pt x="897" y="232"/>
                  </a:cubicBezTo>
                  <a:cubicBezTo>
                    <a:pt x="1091" y="354"/>
                    <a:pt x="1237" y="597"/>
                    <a:pt x="1116" y="814"/>
                  </a:cubicBezTo>
                  <a:cubicBezTo>
                    <a:pt x="1031" y="984"/>
                    <a:pt x="767" y="1106"/>
                    <a:pt x="542" y="1106"/>
                  </a:cubicBezTo>
                  <a:cubicBezTo>
                    <a:pt x="446" y="1106"/>
                    <a:pt x="357" y="1084"/>
                    <a:pt x="292" y="1033"/>
                  </a:cubicBezTo>
                  <a:cubicBezTo>
                    <a:pt x="121" y="863"/>
                    <a:pt x="146" y="597"/>
                    <a:pt x="243" y="378"/>
                  </a:cubicBezTo>
                  <a:cubicBezTo>
                    <a:pt x="372" y="248"/>
                    <a:pt x="512" y="162"/>
                    <a:pt x="663" y="162"/>
                  </a:cubicBezTo>
                  <a:close/>
                  <a:moveTo>
                    <a:pt x="649" y="0"/>
                  </a:moveTo>
                  <a:cubicBezTo>
                    <a:pt x="434" y="0"/>
                    <a:pt x="233" y="118"/>
                    <a:pt x="98" y="329"/>
                  </a:cubicBezTo>
                  <a:cubicBezTo>
                    <a:pt x="72" y="354"/>
                    <a:pt x="98" y="403"/>
                    <a:pt x="121" y="426"/>
                  </a:cubicBezTo>
                  <a:cubicBezTo>
                    <a:pt x="24" y="645"/>
                    <a:pt x="1" y="936"/>
                    <a:pt x="195" y="1131"/>
                  </a:cubicBezTo>
                  <a:cubicBezTo>
                    <a:pt x="288" y="1223"/>
                    <a:pt x="419" y="1263"/>
                    <a:pt x="559" y="1263"/>
                  </a:cubicBezTo>
                  <a:cubicBezTo>
                    <a:pt x="820" y="1263"/>
                    <a:pt x="1110" y="1126"/>
                    <a:pt x="1237" y="936"/>
                  </a:cubicBezTo>
                  <a:cubicBezTo>
                    <a:pt x="1407" y="669"/>
                    <a:pt x="1285" y="306"/>
                    <a:pt x="1042" y="135"/>
                  </a:cubicBezTo>
                  <a:cubicBezTo>
                    <a:pt x="914" y="44"/>
                    <a:pt x="779" y="0"/>
                    <a:pt x="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09871" y="3930650"/>
              <a:ext cx="33327" cy="31354"/>
            </a:xfrm>
            <a:custGeom>
              <a:avLst/>
              <a:gdLst/>
              <a:ahLst/>
              <a:cxnLst/>
              <a:rect l="l" t="t" r="r" b="b"/>
              <a:pathLst>
                <a:path w="777" h="731" extrusionOk="0">
                  <a:moveTo>
                    <a:pt x="268" y="275"/>
                  </a:moveTo>
                  <a:cubicBezTo>
                    <a:pt x="291" y="298"/>
                    <a:pt x="340" y="298"/>
                    <a:pt x="365" y="323"/>
                  </a:cubicBezTo>
                  <a:cubicBezTo>
                    <a:pt x="413" y="323"/>
                    <a:pt x="437" y="347"/>
                    <a:pt x="485" y="347"/>
                  </a:cubicBezTo>
                  <a:cubicBezTo>
                    <a:pt x="485" y="372"/>
                    <a:pt x="510" y="372"/>
                    <a:pt x="510" y="372"/>
                  </a:cubicBezTo>
                  <a:lnTo>
                    <a:pt x="534" y="395"/>
                  </a:lnTo>
                  <a:cubicBezTo>
                    <a:pt x="559" y="395"/>
                    <a:pt x="559" y="420"/>
                    <a:pt x="559" y="420"/>
                  </a:cubicBezTo>
                  <a:lnTo>
                    <a:pt x="582" y="420"/>
                  </a:lnTo>
                  <a:lnTo>
                    <a:pt x="582" y="444"/>
                  </a:lnTo>
                  <a:lnTo>
                    <a:pt x="582" y="469"/>
                  </a:lnTo>
                  <a:cubicBezTo>
                    <a:pt x="582" y="492"/>
                    <a:pt x="582" y="492"/>
                    <a:pt x="559" y="492"/>
                  </a:cubicBezTo>
                  <a:cubicBezTo>
                    <a:pt x="559" y="517"/>
                    <a:pt x="559" y="517"/>
                    <a:pt x="534" y="517"/>
                  </a:cubicBezTo>
                  <a:lnTo>
                    <a:pt x="510" y="541"/>
                  </a:lnTo>
                  <a:cubicBezTo>
                    <a:pt x="485" y="541"/>
                    <a:pt x="485" y="541"/>
                    <a:pt x="485" y="566"/>
                  </a:cubicBezTo>
                  <a:lnTo>
                    <a:pt x="462" y="566"/>
                  </a:lnTo>
                  <a:cubicBezTo>
                    <a:pt x="437" y="566"/>
                    <a:pt x="413" y="566"/>
                    <a:pt x="388" y="589"/>
                  </a:cubicBezTo>
                  <a:lnTo>
                    <a:pt x="316" y="589"/>
                  </a:lnTo>
                  <a:cubicBezTo>
                    <a:pt x="291" y="589"/>
                    <a:pt x="291" y="566"/>
                    <a:pt x="291" y="566"/>
                  </a:cubicBezTo>
                  <a:lnTo>
                    <a:pt x="268" y="566"/>
                  </a:lnTo>
                  <a:cubicBezTo>
                    <a:pt x="243" y="566"/>
                    <a:pt x="243" y="541"/>
                    <a:pt x="243" y="541"/>
                  </a:cubicBezTo>
                  <a:lnTo>
                    <a:pt x="219" y="517"/>
                  </a:lnTo>
                  <a:lnTo>
                    <a:pt x="219" y="469"/>
                  </a:lnTo>
                  <a:cubicBezTo>
                    <a:pt x="219" y="420"/>
                    <a:pt x="219" y="395"/>
                    <a:pt x="243" y="372"/>
                  </a:cubicBezTo>
                  <a:cubicBezTo>
                    <a:pt x="243" y="323"/>
                    <a:pt x="243" y="298"/>
                    <a:pt x="268" y="275"/>
                  </a:cubicBezTo>
                  <a:close/>
                  <a:moveTo>
                    <a:pt x="334" y="1"/>
                  </a:moveTo>
                  <a:cubicBezTo>
                    <a:pt x="327" y="1"/>
                    <a:pt x="321" y="3"/>
                    <a:pt x="316" y="7"/>
                  </a:cubicBezTo>
                  <a:cubicBezTo>
                    <a:pt x="291" y="56"/>
                    <a:pt x="268" y="81"/>
                    <a:pt x="243" y="129"/>
                  </a:cubicBezTo>
                  <a:lnTo>
                    <a:pt x="194" y="178"/>
                  </a:lnTo>
                  <a:cubicBezTo>
                    <a:pt x="97" y="372"/>
                    <a:pt x="0" y="589"/>
                    <a:pt x="194" y="686"/>
                  </a:cubicBezTo>
                  <a:cubicBezTo>
                    <a:pt x="248" y="717"/>
                    <a:pt x="309" y="731"/>
                    <a:pt x="370" y="731"/>
                  </a:cubicBezTo>
                  <a:cubicBezTo>
                    <a:pt x="503" y="731"/>
                    <a:pt x="638" y="666"/>
                    <a:pt x="704" y="566"/>
                  </a:cubicBezTo>
                  <a:cubicBezTo>
                    <a:pt x="776" y="492"/>
                    <a:pt x="753" y="395"/>
                    <a:pt x="679" y="323"/>
                  </a:cubicBezTo>
                  <a:cubicBezTo>
                    <a:pt x="656" y="275"/>
                    <a:pt x="582" y="226"/>
                    <a:pt x="534" y="201"/>
                  </a:cubicBezTo>
                  <a:cubicBezTo>
                    <a:pt x="485" y="178"/>
                    <a:pt x="413" y="153"/>
                    <a:pt x="340" y="129"/>
                  </a:cubicBezTo>
                  <a:cubicBezTo>
                    <a:pt x="340" y="104"/>
                    <a:pt x="365" y="81"/>
                    <a:pt x="388" y="56"/>
                  </a:cubicBezTo>
                  <a:cubicBezTo>
                    <a:pt x="409" y="37"/>
                    <a:pt x="364"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98633" y="3988384"/>
              <a:ext cx="29982" cy="30840"/>
            </a:xfrm>
            <a:custGeom>
              <a:avLst/>
              <a:gdLst/>
              <a:ahLst/>
              <a:cxnLst/>
              <a:rect l="l" t="t" r="r" b="b"/>
              <a:pathLst>
                <a:path w="699" h="719" extrusionOk="0">
                  <a:moveTo>
                    <a:pt x="419" y="147"/>
                  </a:moveTo>
                  <a:cubicBezTo>
                    <a:pt x="456" y="147"/>
                    <a:pt x="493" y="166"/>
                    <a:pt x="530" y="190"/>
                  </a:cubicBezTo>
                  <a:cubicBezTo>
                    <a:pt x="481" y="310"/>
                    <a:pt x="456" y="407"/>
                    <a:pt x="384" y="504"/>
                  </a:cubicBezTo>
                  <a:cubicBezTo>
                    <a:pt x="363" y="526"/>
                    <a:pt x="323" y="583"/>
                    <a:pt x="282" y="583"/>
                  </a:cubicBezTo>
                  <a:cubicBezTo>
                    <a:pt x="275" y="583"/>
                    <a:pt x="269" y="581"/>
                    <a:pt x="262" y="578"/>
                  </a:cubicBezTo>
                  <a:cubicBezTo>
                    <a:pt x="190" y="530"/>
                    <a:pt x="190" y="456"/>
                    <a:pt x="214" y="359"/>
                  </a:cubicBezTo>
                  <a:cubicBezTo>
                    <a:pt x="239" y="310"/>
                    <a:pt x="262" y="262"/>
                    <a:pt x="311" y="213"/>
                  </a:cubicBezTo>
                  <a:cubicBezTo>
                    <a:pt x="347" y="165"/>
                    <a:pt x="383" y="147"/>
                    <a:pt x="419" y="147"/>
                  </a:cubicBezTo>
                  <a:close/>
                  <a:moveTo>
                    <a:pt x="399" y="0"/>
                  </a:moveTo>
                  <a:cubicBezTo>
                    <a:pt x="363" y="0"/>
                    <a:pt x="326" y="6"/>
                    <a:pt x="287" y="19"/>
                  </a:cubicBezTo>
                  <a:cubicBezTo>
                    <a:pt x="239" y="68"/>
                    <a:pt x="214" y="116"/>
                    <a:pt x="190" y="142"/>
                  </a:cubicBezTo>
                  <a:cubicBezTo>
                    <a:pt x="117" y="213"/>
                    <a:pt x="68" y="287"/>
                    <a:pt x="20" y="384"/>
                  </a:cubicBezTo>
                  <a:cubicBezTo>
                    <a:pt x="1" y="423"/>
                    <a:pt x="29" y="463"/>
                    <a:pt x="66" y="463"/>
                  </a:cubicBezTo>
                  <a:cubicBezTo>
                    <a:pt x="75" y="463"/>
                    <a:pt x="84" y="461"/>
                    <a:pt x="93" y="456"/>
                  </a:cubicBezTo>
                  <a:cubicBezTo>
                    <a:pt x="93" y="553"/>
                    <a:pt x="117" y="650"/>
                    <a:pt x="214" y="698"/>
                  </a:cubicBezTo>
                  <a:cubicBezTo>
                    <a:pt x="241" y="712"/>
                    <a:pt x="268" y="719"/>
                    <a:pt x="294" y="719"/>
                  </a:cubicBezTo>
                  <a:cubicBezTo>
                    <a:pt x="494" y="719"/>
                    <a:pt x="632" y="340"/>
                    <a:pt x="675" y="190"/>
                  </a:cubicBezTo>
                  <a:cubicBezTo>
                    <a:pt x="699" y="165"/>
                    <a:pt x="675" y="116"/>
                    <a:pt x="650" y="116"/>
                  </a:cubicBezTo>
                  <a:cubicBezTo>
                    <a:pt x="579" y="45"/>
                    <a:pt x="496"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223179" y="3963206"/>
              <a:ext cx="31226" cy="28824"/>
            </a:xfrm>
            <a:custGeom>
              <a:avLst/>
              <a:gdLst/>
              <a:ahLst/>
              <a:cxnLst/>
              <a:rect l="l" t="t" r="r" b="b"/>
              <a:pathLst>
                <a:path w="728" h="672" extrusionOk="0">
                  <a:moveTo>
                    <a:pt x="557" y="170"/>
                  </a:moveTo>
                  <a:cubicBezTo>
                    <a:pt x="534" y="267"/>
                    <a:pt x="534" y="389"/>
                    <a:pt x="508" y="486"/>
                  </a:cubicBezTo>
                  <a:cubicBezTo>
                    <a:pt x="411" y="461"/>
                    <a:pt x="291" y="438"/>
                    <a:pt x="169" y="412"/>
                  </a:cubicBezTo>
                  <a:cubicBezTo>
                    <a:pt x="169" y="389"/>
                    <a:pt x="169" y="340"/>
                    <a:pt x="194" y="315"/>
                  </a:cubicBezTo>
                  <a:cubicBezTo>
                    <a:pt x="194" y="292"/>
                    <a:pt x="243" y="292"/>
                    <a:pt x="266" y="267"/>
                  </a:cubicBezTo>
                  <a:cubicBezTo>
                    <a:pt x="291" y="267"/>
                    <a:pt x="314" y="243"/>
                    <a:pt x="363" y="218"/>
                  </a:cubicBezTo>
                  <a:cubicBezTo>
                    <a:pt x="437" y="218"/>
                    <a:pt x="485" y="170"/>
                    <a:pt x="557" y="170"/>
                  </a:cubicBezTo>
                  <a:close/>
                  <a:moveTo>
                    <a:pt x="508" y="1"/>
                  </a:moveTo>
                  <a:cubicBezTo>
                    <a:pt x="460" y="24"/>
                    <a:pt x="437" y="24"/>
                    <a:pt x="411" y="49"/>
                  </a:cubicBezTo>
                  <a:cubicBezTo>
                    <a:pt x="411" y="49"/>
                    <a:pt x="388" y="49"/>
                    <a:pt x="388" y="73"/>
                  </a:cubicBezTo>
                  <a:lnTo>
                    <a:pt x="363" y="73"/>
                  </a:lnTo>
                  <a:cubicBezTo>
                    <a:pt x="352" y="62"/>
                    <a:pt x="339" y="57"/>
                    <a:pt x="327" y="57"/>
                  </a:cubicBezTo>
                  <a:cubicBezTo>
                    <a:pt x="286" y="57"/>
                    <a:pt x="248" y="109"/>
                    <a:pt x="266" y="146"/>
                  </a:cubicBezTo>
                  <a:cubicBezTo>
                    <a:pt x="217" y="170"/>
                    <a:pt x="194" y="170"/>
                    <a:pt x="146" y="195"/>
                  </a:cubicBezTo>
                  <a:cubicBezTo>
                    <a:pt x="72" y="218"/>
                    <a:pt x="49" y="315"/>
                    <a:pt x="23" y="412"/>
                  </a:cubicBezTo>
                  <a:cubicBezTo>
                    <a:pt x="0" y="632"/>
                    <a:pt x="411" y="558"/>
                    <a:pt x="508" y="655"/>
                  </a:cubicBezTo>
                  <a:cubicBezTo>
                    <a:pt x="519" y="665"/>
                    <a:pt x="538" y="672"/>
                    <a:pt x="558" y="672"/>
                  </a:cubicBezTo>
                  <a:cubicBezTo>
                    <a:pt x="586" y="672"/>
                    <a:pt x="616" y="660"/>
                    <a:pt x="631" y="632"/>
                  </a:cubicBezTo>
                  <a:cubicBezTo>
                    <a:pt x="702" y="486"/>
                    <a:pt x="654" y="315"/>
                    <a:pt x="702" y="170"/>
                  </a:cubicBezTo>
                  <a:cubicBezTo>
                    <a:pt x="728" y="146"/>
                    <a:pt x="728" y="98"/>
                    <a:pt x="702" y="73"/>
                  </a:cubicBezTo>
                  <a:cubicBezTo>
                    <a:pt x="654" y="24"/>
                    <a:pt x="582" y="1"/>
                    <a:pt x="5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187106" y="3909203"/>
              <a:ext cx="50656" cy="41949"/>
            </a:xfrm>
            <a:custGeom>
              <a:avLst/>
              <a:gdLst/>
              <a:ahLst/>
              <a:cxnLst/>
              <a:rect l="l" t="t" r="r" b="b"/>
              <a:pathLst>
                <a:path w="1181" h="978" extrusionOk="0">
                  <a:moveTo>
                    <a:pt x="517" y="173"/>
                  </a:moveTo>
                  <a:cubicBezTo>
                    <a:pt x="582" y="173"/>
                    <a:pt x="648" y="186"/>
                    <a:pt x="719" y="216"/>
                  </a:cubicBezTo>
                  <a:cubicBezTo>
                    <a:pt x="890" y="290"/>
                    <a:pt x="1010" y="459"/>
                    <a:pt x="890" y="629"/>
                  </a:cubicBezTo>
                  <a:cubicBezTo>
                    <a:pt x="797" y="737"/>
                    <a:pt x="635" y="826"/>
                    <a:pt x="492" y="826"/>
                  </a:cubicBezTo>
                  <a:cubicBezTo>
                    <a:pt x="410" y="826"/>
                    <a:pt x="335" y="797"/>
                    <a:pt x="282" y="726"/>
                  </a:cubicBezTo>
                  <a:cubicBezTo>
                    <a:pt x="185" y="581"/>
                    <a:pt x="185" y="387"/>
                    <a:pt x="259" y="241"/>
                  </a:cubicBezTo>
                  <a:cubicBezTo>
                    <a:pt x="344" y="198"/>
                    <a:pt x="428" y="173"/>
                    <a:pt x="517" y="173"/>
                  </a:cubicBezTo>
                  <a:close/>
                  <a:moveTo>
                    <a:pt x="499" y="0"/>
                  </a:moveTo>
                  <a:cubicBezTo>
                    <a:pt x="323" y="0"/>
                    <a:pt x="146" y="61"/>
                    <a:pt x="40" y="193"/>
                  </a:cubicBezTo>
                  <a:cubicBezTo>
                    <a:pt x="0" y="232"/>
                    <a:pt x="25" y="303"/>
                    <a:pt x="74" y="303"/>
                  </a:cubicBezTo>
                  <a:cubicBezTo>
                    <a:pt x="86" y="303"/>
                    <a:pt x="99" y="299"/>
                    <a:pt x="113" y="290"/>
                  </a:cubicBezTo>
                  <a:lnTo>
                    <a:pt x="113" y="290"/>
                  </a:lnTo>
                  <a:cubicBezTo>
                    <a:pt x="40" y="484"/>
                    <a:pt x="65" y="678"/>
                    <a:pt x="185" y="823"/>
                  </a:cubicBezTo>
                  <a:cubicBezTo>
                    <a:pt x="265" y="933"/>
                    <a:pt x="379" y="977"/>
                    <a:pt x="500" y="977"/>
                  </a:cubicBezTo>
                  <a:cubicBezTo>
                    <a:pt x="671" y="977"/>
                    <a:pt x="858" y="889"/>
                    <a:pt x="987" y="775"/>
                  </a:cubicBezTo>
                  <a:cubicBezTo>
                    <a:pt x="1181" y="556"/>
                    <a:pt x="1107" y="290"/>
                    <a:pt x="890" y="119"/>
                  </a:cubicBezTo>
                  <a:cubicBezTo>
                    <a:pt x="790" y="42"/>
                    <a:pt x="645"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155494" y="3972814"/>
              <a:ext cx="53144" cy="45337"/>
            </a:xfrm>
            <a:custGeom>
              <a:avLst/>
              <a:gdLst/>
              <a:ahLst/>
              <a:cxnLst/>
              <a:rect l="l" t="t" r="r" b="b"/>
              <a:pathLst>
                <a:path w="1239" h="1057" extrusionOk="0">
                  <a:moveTo>
                    <a:pt x="832" y="145"/>
                  </a:moveTo>
                  <a:cubicBezTo>
                    <a:pt x="873" y="145"/>
                    <a:pt x="912" y="158"/>
                    <a:pt x="947" y="188"/>
                  </a:cubicBezTo>
                  <a:cubicBezTo>
                    <a:pt x="1068" y="285"/>
                    <a:pt x="1068" y="505"/>
                    <a:pt x="1019" y="625"/>
                  </a:cubicBezTo>
                  <a:cubicBezTo>
                    <a:pt x="976" y="800"/>
                    <a:pt x="834" y="896"/>
                    <a:pt x="664" y="896"/>
                  </a:cubicBezTo>
                  <a:cubicBezTo>
                    <a:pt x="646" y="896"/>
                    <a:pt x="627" y="895"/>
                    <a:pt x="608" y="893"/>
                  </a:cubicBezTo>
                  <a:cubicBezTo>
                    <a:pt x="414" y="867"/>
                    <a:pt x="220" y="699"/>
                    <a:pt x="220" y="505"/>
                  </a:cubicBezTo>
                  <a:cubicBezTo>
                    <a:pt x="220" y="431"/>
                    <a:pt x="243" y="359"/>
                    <a:pt x="292" y="285"/>
                  </a:cubicBezTo>
                  <a:cubicBezTo>
                    <a:pt x="292" y="325"/>
                    <a:pt x="324" y="365"/>
                    <a:pt x="363" y="365"/>
                  </a:cubicBezTo>
                  <a:cubicBezTo>
                    <a:pt x="371" y="365"/>
                    <a:pt x="380" y="363"/>
                    <a:pt x="389" y="359"/>
                  </a:cubicBezTo>
                  <a:cubicBezTo>
                    <a:pt x="504" y="321"/>
                    <a:pt x="679" y="145"/>
                    <a:pt x="832" y="145"/>
                  </a:cubicBezTo>
                  <a:close/>
                  <a:moveTo>
                    <a:pt x="810" y="0"/>
                  </a:moveTo>
                  <a:cubicBezTo>
                    <a:pt x="718" y="0"/>
                    <a:pt x="621" y="24"/>
                    <a:pt x="534" y="68"/>
                  </a:cubicBezTo>
                  <a:cubicBezTo>
                    <a:pt x="534" y="50"/>
                    <a:pt x="534" y="33"/>
                    <a:pt x="526" y="33"/>
                  </a:cubicBezTo>
                  <a:cubicBezTo>
                    <a:pt x="522" y="33"/>
                    <a:pt x="518" y="36"/>
                    <a:pt x="511" y="43"/>
                  </a:cubicBezTo>
                  <a:cubicBezTo>
                    <a:pt x="317" y="116"/>
                    <a:pt x="171" y="237"/>
                    <a:pt x="98" y="408"/>
                  </a:cubicBezTo>
                  <a:cubicBezTo>
                    <a:pt x="1" y="650"/>
                    <a:pt x="171" y="844"/>
                    <a:pt x="340" y="964"/>
                  </a:cubicBezTo>
                  <a:cubicBezTo>
                    <a:pt x="437" y="1026"/>
                    <a:pt x="547" y="1056"/>
                    <a:pt x="655" y="1056"/>
                  </a:cubicBezTo>
                  <a:cubicBezTo>
                    <a:pt x="843" y="1056"/>
                    <a:pt x="1024" y="965"/>
                    <a:pt x="1116" y="796"/>
                  </a:cubicBezTo>
                  <a:cubicBezTo>
                    <a:pt x="1239" y="576"/>
                    <a:pt x="1239" y="285"/>
                    <a:pt x="1093" y="116"/>
                  </a:cubicBezTo>
                  <a:cubicBezTo>
                    <a:pt x="1026" y="36"/>
                    <a:pt x="922"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967235" y="4044360"/>
              <a:ext cx="14626" cy="2145"/>
            </a:xfrm>
            <a:custGeom>
              <a:avLst/>
              <a:gdLst/>
              <a:ahLst/>
              <a:cxnLst/>
              <a:rect l="l" t="t" r="r" b="b"/>
              <a:pathLst>
                <a:path w="341" h="50" extrusionOk="0">
                  <a:moveTo>
                    <a:pt x="24" y="1"/>
                  </a:moveTo>
                  <a:cubicBezTo>
                    <a:pt x="1" y="1"/>
                    <a:pt x="1" y="49"/>
                    <a:pt x="24" y="49"/>
                  </a:cubicBezTo>
                  <a:lnTo>
                    <a:pt x="340" y="49"/>
                  </a:lnTo>
                  <a:lnTo>
                    <a:pt x="340" y="24"/>
                  </a:lnTo>
                  <a:cubicBezTo>
                    <a:pt x="243" y="1"/>
                    <a:pt x="121" y="1"/>
                    <a:pt x="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flipH="1">
            <a:off x="7201433" y="211525"/>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010975" y="941284"/>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724945" y="672975"/>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pic>
        <p:nvPicPr>
          <p:cNvPr id="95" name="Google Shape;95;p7"/>
          <p:cNvPicPr preferRelativeResize="0"/>
          <p:nvPr/>
        </p:nvPicPr>
        <p:blipFill>
          <a:blip r:embed="rId2">
            <a:alphaModFix amt="50000"/>
          </a:blip>
          <a:stretch>
            <a:fillRect/>
          </a:stretch>
        </p:blipFill>
        <p:spPr>
          <a:xfrm>
            <a:off x="-2" y="-2"/>
            <a:ext cx="9144090" cy="5143499"/>
          </a:xfrm>
          <a:prstGeom prst="rect">
            <a:avLst/>
          </a:prstGeom>
          <a:noFill/>
          <a:ln>
            <a:noFill/>
          </a:ln>
        </p:spPr>
      </p:pic>
      <p:sp>
        <p:nvSpPr>
          <p:cNvPr id="96" name="Google Shape;96;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Manrope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98" name="Google Shape;98;p7"/>
          <p:cNvGrpSpPr/>
          <p:nvPr/>
        </p:nvGrpSpPr>
        <p:grpSpPr>
          <a:xfrm>
            <a:off x="-1987694" y="-1254516"/>
            <a:ext cx="11532694" cy="8148260"/>
            <a:chOff x="-1987694" y="-1254516"/>
            <a:chExt cx="11532694" cy="8148260"/>
          </a:xfrm>
        </p:grpSpPr>
        <p:pic>
          <p:nvPicPr>
            <p:cNvPr id="99" name="Google Shape;99;p7"/>
            <p:cNvPicPr preferRelativeResize="0"/>
            <p:nvPr/>
          </p:nvPicPr>
          <p:blipFill>
            <a:blip r:embed="rId3">
              <a:alphaModFix amt="30000"/>
            </a:blip>
            <a:stretch>
              <a:fillRect/>
            </a:stretch>
          </p:blipFill>
          <p:spPr>
            <a:xfrm>
              <a:off x="7266787" y="3358200"/>
              <a:ext cx="1735327" cy="1707650"/>
            </a:xfrm>
            <a:prstGeom prst="rect">
              <a:avLst/>
            </a:prstGeom>
            <a:noFill/>
            <a:ln>
              <a:noFill/>
            </a:ln>
          </p:spPr>
        </p:pic>
        <p:pic>
          <p:nvPicPr>
            <p:cNvPr id="100" name="Google Shape;100;p7"/>
            <p:cNvPicPr preferRelativeResize="0"/>
            <p:nvPr/>
          </p:nvPicPr>
          <p:blipFill>
            <a:blip r:embed="rId4">
              <a:alphaModFix amt="30000"/>
            </a:blip>
            <a:stretch>
              <a:fillRect/>
            </a:stretch>
          </p:blipFill>
          <p:spPr>
            <a:xfrm rot="-5400000">
              <a:off x="6609299" y="-297054"/>
              <a:ext cx="3751749" cy="1836825"/>
            </a:xfrm>
            <a:prstGeom prst="rect">
              <a:avLst/>
            </a:prstGeom>
            <a:noFill/>
            <a:ln>
              <a:noFill/>
            </a:ln>
          </p:spPr>
        </p:pic>
        <p:pic>
          <p:nvPicPr>
            <p:cNvPr id="101" name="Google Shape;101;p7"/>
            <p:cNvPicPr preferRelativeResize="0"/>
            <p:nvPr/>
          </p:nvPicPr>
          <p:blipFill>
            <a:blip r:embed="rId5">
              <a:alphaModFix amt="30000"/>
            </a:blip>
            <a:stretch>
              <a:fillRect/>
            </a:stretch>
          </p:blipFill>
          <p:spPr>
            <a:xfrm rot="5">
              <a:off x="-1987694" y="-23263"/>
              <a:ext cx="2707688" cy="2232472"/>
            </a:xfrm>
            <a:prstGeom prst="rect">
              <a:avLst/>
            </a:prstGeom>
            <a:noFill/>
            <a:ln>
              <a:noFill/>
            </a:ln>
          </p:spPr>
        </p:pic>
        <p:pic>
          <p:nvPicPr>
            <p:cNvPr id="102" name="Google Shape;102;p7"/>
            <p:cNvPicPr preferRelativeResize="0"/>
            <p:nvPr/>
          </p:nvPicPr>
          <p:blipFill>
            <a:blip r:embed="rId6">
              <a:alphaModFix/>
            </a:blip>
            <a:stretch>
              <a:fillRect/>
            </a:stretch>
          </p:blipFill>
          <p:spPr>
            <a:xfrm>
              <a:off x="8357050" y="189750"/>
              <a:ext cx="1187950" cy="1083251"/>
            </a:xfrm>
            <a:prstGeom prst="rect">
              <a:avLst/>
            </a:prstGeom>
            <a:noFill/>
            <a:ln>
              <a:noFill/>
            </a:ln>
          </p:spPr>
        </p:pic>
        <p:sp>
          <p:nvSpPr>
            <p:cNvPr id="103" name="Google Shape;103;p7"/>
            <p:cNvSpPr/>
            <p:nvPr/>
          </p:nvSpPr>
          <p:spPr>
            <a:xfrm flipH="1">
              <a:off x="8651308" y="4117375"/>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8511950" y="3662134"/>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676208" y="2746888"/>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7"/>
            <p:cNvPicPr preferRelativeResize="0"/>
            <p:nvPr/>
          </p:nvPicPr>
          <p:blipFill>
            <a:blip r:embed="rId7">
              <a:alphaModFix amt="30000"/>
            </a:blip>
            <a:stretch>
              <a:fillRect/>
            </a:stretch>
          </p:blipFill>
          <p:spPr>
            <a:xfrm rot="9835131">
              <a:off x="5772881" y="4329938"/>
              <a:ext cx="2707688" cy="2232472"/>
            </a:xfrm>
            <a:prstGeom prst="rect">
              <a:avLst/>
            </a:prstGeom>
            <a:noFill/>
            <a:ln>
              <a:noFill/>
            </a:ln>
          </p:spPr>
        </p:pic>
        <p:pic>
          <p:nvPicPr>
            <p:cNvPr id="107" name="Google Shape;107;p7"/>
            <p:cNvPicPr preferRelativeResize="0"/>
            <p:nvPr/>
          </p:nvPicPr>
          <p:blipFill>
            <a:blip r:embed="rId6">
              <a:alphaModFix/>
            </a:blip>
            <a:stretch>
              <a:fillRect/>
            </a:stretch>
          </p:blipFill>
          <p:spPr>
            <a:xfrm flipH="1">
              <a:off x="-237378" y="3836401"/>
              <a:ext cx="1474811" cy="1344849"/>
            </a:xfrm>
            <a:prstGeom prst="rect">
              <a:avLst/>
            </a:prstGeom>
            <a:noFill/>
            <a:ln>
              <a:noFill/>
            </a:ln>
          </p:spPr>
        </p:pic>
        <p:sp>
          <p:nvSpPr>
            <p:cNvPr id="108" name="Google Shape;108;p7"/>
            <p:cNvSpPr/>
            <p:nvPr/>
          </p:nvSpPr>
          <p:spPr>
            <a:xfrm rot="-4499933">
              <a:off x="1029125" y="3789941"/>
              <a:ext cx="774727" cy="2146491"/>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3"/>
        <p:cNvGrpSpPr/>
        <p:nvPr/>
      </p:nvGrpSpPr>
      <p:grpSpPr>
        <a:xfrm>
          <a:off x="0" y="0"/>
          <a:ext cx="0" cy="0"/>
          <a:chOff x="0" y="0"/>
          <a:chExt cx="0" cy="0"/>
        </a:xfrm>
      </p:grpSpPr>
      <p:pic>
        <p:nvPicPr>
          <p:cNvPr id="214" name="Google Shape;214;p13"/>
          <p:cNvPicPr preferRelativeResize="0"/>
          <p:nvPr/>
        </p:nvPicPr>
        <p:blipFill>
          <a:blip r:embed="rId2">
            <a:alphaModFix amt="50000"/>
          </a:blip>
          <a:stretch>
            <a:fillRect/>
          </a:stretch>
        </p:blipFill>
        <p:spPr>
          <a:xfrm>
            <a:off x="-2" y="-2"/>
            <a:ext cx="9144090" cy="5143499"/>
          </a:xfrm>
          <a:prstGeom prst="rect">
            <a:avLst/>
          </a:prstGeom>
          <a:noFill/>
          <a:ln>
            <a:noFill/>
          </a:ln>
        </p:spPr>
      </p:pic>
      <p:sp>
        <p:nvSpPr>
          <p:cNvPr id="215" name="Google Shape;21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3"/>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3"/>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3"/>
          <p:cNvSpPr txBox="1">
            <a:spLocks noGrp="1"/>
          </p:cNvSpPr>
          <p:nvPr>
            <p:ph type="subTitle" idx="3"/>
          </p:nvPr>
        </p:nvSpPr>
        <p:spPr>
          <a:xfrm>
            <a:off x="720000"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3"/>
          <p:cNvSpPr txBox="1">
            <a:spLocks noGrp="1"/>
          </p:cNvSpPr>
          <p:nvPr>
            <p:ph type="subTitle" idx="4"/>
          </p:nvPr>
        </p:nvSpPr>
        <p:spPr>
          <a:xfrm>
            <a:off x="3419271"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3"/>
          <p:cNvSpPr txBox="1">
            <a:spLocks noGrp="1"/>
          </p:cNvSpPr>
          <p:nvPr>
            <p:ph type="subTitle" idx="5"/>
          </p:nvPr>
        </p:nvSpPr>
        <p:spPr>
          <a:xfrm>
            <a:off x="6118549"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3"/>
          <p:cNvSpPr txBox="1">
            <a:spLocks noGrp="1"/>
          </p:cNvSpPr>
          <p:nvPr>
            <p:ph type="subTitle" idx="6"/>
          </p:nvPr>
        </p:nvSpPr>
        <p:spPr>
          <a:xfrm>
            <a:off x="6118549"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13"/>
          <p:cNvSpPr txBox="1">
            <a:spLocks noGrp="1"/>
          </p:cNvSpPr>
          <p:nvPr>
            <p:ph type="title" idx="7" hasCustomPrompt="1"/>
          </p:nvPr>
        </p:nvSpPr>
        <p:spPr>
          <a:xfrm>
            <a:off x="720000"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3" name="Google Shape;223;p13"/>
          <p:cNvSpPr txBox="1">
            <a:spLocks noGrp="1"/>
          </p:cNvSpPr>
          <p:nvPr>
            <p:ph type="title" idx="8" hasCustomPrompt="1"/>
          </p:nvPr>
        </p:nvSpPr>
        <p:spPr>
          <a:xfrm>
            <a:off x="720000"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3"/>
          <p:cNvSpPr txBox="1">
            <a:spLocks noGrp="1"/>
          </p:cNvSpPr>
          <p:nvPr>
            <p:ph type="title" idx="9" hasCustomPrompt="1"/>
          </p:nvPr>
        </p:nvSpPr>
        <p:spPr>
          <a:xfrm>
            <a:off x="3419271"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a:spLocks noGrp="1"/>
          </p:cNvSpPr>
          <p:nvPr>
            <p:ph type="title" idx="13" hasCustomPrompt="1"/>
          </p:nvPr>
        </p:nvSpPr>
        <p:spPr>
          <a:xfrm>
            <a:off x="3419271"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3"/>
          <p:cNvSpPr txBox="1">
            <a:spLocks noGrp="1"/>
          </p:cNvSpPr>
          <p:nvPr>
            <p:ph type="title" idx="14" hasCustomPrompt="1"/>
          </p:nvPr>
        </p:nvSpPr>
        <p:spPr>
          <a:xfrm>
            <a:off x="6118549"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a:spLocks noGrp="1"/>
          </p:cNvSpPr>
          <p:nvPr>
            <p:ph type="title" idx="15" hasCustomPrompt="1"/>
          </p:nvPr>
        </p:nvSpPr>
        <p:spPr>
          <a:xfrm>
            <a:off x="6118549"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229" name="Google Shape;229;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230" name="Google Shape;230;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231" name="Google Shape;231;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232" name="Google Shape;232;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233" name="Google Shape;233;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grpSp>
        <p:nvGrpSpPr>
          <p:cNvPr id="234" name="Google Shape;234;p13"/>
          <p:cNvGrpSpPr/>
          <p:nvPr/>
        </p:nvGrpSpPr>
        <p:grpSpPr>
          <a:xfrm>
            <a:off x="-797588" y="-750104"/>
            <a:ext cx="10174962" cy="6924965"/>
            <a:chOff x="-797588" y="-750104"/>
            <a:chExt cx="10174962" cy="6924965"/>
          </a:xfrm>
        </p:grpSpPr>
        <p:pic>
          <p:nvPicPr>
            <p:cNvPr id="235" name="Google Shape;235;p13"/>
            <p:cNvPicPr preferRelativeResize="0"/>
            <p:nvPr/>
          </p:nvPicPr>
          <p:blipFill>
            <a:blip r:embed="rId3">
              <a:alphaModFix amt="30000"/>
            </a:blip>
            <a:stretch>
              <a:fillRect/>
            </a:stretch>
          </p:blipFill>
          <p:spPr>
            <a:xfrm>
              <a:off x="-797588" y="218825"/>
              <a:ext cx="1735327" cy="1707650"/>
            </a:xfrm>
            <a:prstGeom prst="rect">
              <a:avLst/>
            </a:prstGeom>
            <a:noFill/>
            <a:ln>
              <a:noFill/>
            </a:ln>
          </p:spPr>
        </p:pic>
        <p:pic>
          <p:nvPicPr>
            <p:cNvPr id="236" name="Google Shape;236;p13"/>
            <p:cNvPicPr preferRelativeResize="0"/>
            <p:nvPr/>
          </p:nvPicPr>
          <p:blipFill>
            <a:blip r:embed="rId4">
              <a:alphaModFix amt="30000"/>
            </a:blip>
            <a:stretch>
              <a:fillRect/>
            </a:stretch>
          </p:blipFill>
          <p:spPr>
            <a:xfrm>
              <a:off x="5625624" y="-750104"/>
              <a:ext cx="3751749" cy="1836825"/>
            </a:xfrm>
            <a:prstGeom prst="rect">
              <a:avLst/>
            </a:prstGeom>
            <a:noFill/>
            <a:ln>
              <a:noFill/>
            </a:ln>
          </p:spPr>
        </p:pic>
        <p:pic>
          <p:nvPicPr>
            <p:cNvPr id="237" name="Google Shape;237;p13"/>
            <p:cNvPicPr preferRelativeResize="0"/>
            <p:nvPr/>
          </p:nvPicPr>
          <p:blipFill>
            <a:blip r:embed="rId5">
              <a:alphaModFix amt="30000"/>
            </a:blip>
            <a:stretch>
              <a:fillRect/>
            </a:stretch>
          </p:blipFill>
          <p:spPr>
            <a:xfrm rot="5">
              <a:off x="4120981" y="3942387"/>
              <a:ext cx="2707688" cy="2232472"/>
            </a:xfrm>
            <a:prstGeom prst="rect">
              <a:avLst/>
            </a:prstGeom>
            <a:noFill/>
            <a:ln>
              <a:noFill/>
            </a:ln>
          </p:spPr>
        </p:pic>
        <p:sp>
          <p:nvSpPr>
            <p:cNvPr id="238" name="Google Shape;238;p13"/>
            <p:cNvSpPr/>
            <p:nvPr/>
          </p:nvSpPr>
          <p:spPr>
            <a:xfrm rot="546346">
              <a:off x="-58747" y="2931156"/>
              <a:ext cx="771119" cy="2136403"/>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13"/>
            <p:cNvPicPr preferRelativeResize="0"/>
            <p:nvPr/>
          </p:nvPicPr>
          <p:blipFill>
            <a:blip r:embed="rId6">
              <a:alphaModFix/>
            </a:blip>
            <a:stretch>
              <a:fillRect/>
            </a:stretch>
          </p:blipFill>
          <p:spPr>
            <a:xfrm>
              <a:off x="7488250" y="160475"/>
              <a:ext cx="1187950" cy="1083251"/>
            </a:xfrm>
            <a:prstGeom prst="rect">
              <a:avLst/>
            </a:prstGeom>
            <a:noFill/>
            <a:ln>
              <a:noFill/>
            </a:ln>
          </p:spPr>
        </p:pic>
        <p:sp>
          <p:nvSpPr>
            <p:cNvPr id="240" name="Google Shape;240;p13"/>
            <p:cNvSpPr/>
            <p:nvPr/>
          </p:nvSpPr>
          <p:spPr>
            <a:xfrm>
              <a:off x="8536850" y="2209200"/>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flipH="1">
              <a:off x="8676208" y="1753959"/>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flipH="1">
              <a:off x="8511950" y="838713"/>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04"/>
        <p:cNvGrpSpPr/>
        <p:nvPr/>
      </p:nvGrpSpPr>
      <p:grpSpPr>
        <a:xfrm>
          <a:off x="0" y="0"/>
          <a:ext cx="0" cy="0"/>
          <a:chOff x="0" y="0"/>
          <a:chExt cx="0" cy="0"/>
        </a:xfrm>
      </p:grpSpPr>
      <p:pic>
        <p:nvPicPr>
          <p:cNvPr id="405" name="Google Shape;405;p22"/>
          <p:cNvPicPr preferRelativeResize="0"/>
          <p:nvPr/>
        </p:nvPicPr>
        <p:blipFill>
          <a:blip r:embed="rId2">
            <a:alphaModFix amt="50000"/>
          </a:blip>
          <a:stretch>
            <a:fillRect/>
          </a:stretch>
        </p:blipFill>
        <p:spPr>
          <a:xfrm>
            <a:off x="-3" y="-1"/>
            <a:ext cx="9144023" cy="5143501"/>
          </a:xfrm>
          <a:prstGeom prst="rect">
            <a:avLst/>
          </a:prstGeom>
          <a:noFill/>
          <a:ln>
            <a:noFill/>
          </a:ln>
        </p:spPr>
      </p:pic>
      <p:sp>
        <p:nvSpPr>
          <p:cNvPr id="406" name="Google Shape;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7" name="Google Shape;407;p22"/>
          <p:cNvSpPr txBox="1">
            <a:spLocks noGrp="1"/>
          </p:cNvSpPr>
          <p:nvPr>
            <p:ph type="subTitle" idx="1"/>
          </p:nvPr>
        </p:nvSpPr>
        <p:spPr>
          <a:xfrm>
            <a:off x="2740420" y="3652375"/>
            <a:ext cx="4986900" cy="63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2"/>
          <p:cNvSpPr txBox="1">
            <a:spLocks noGrp="1"/>
          </p:cNvSpPr>
          <p:nvPr>
            <p:ph type="subTitle" idx="2"/>
          </p:nvPr>
        </p:nvSpPr>
        <p:spPr>
          <a:xfrm>
            <a:off x="2740420" y="2089650"/>
            <a:ext cx="4986900" cy="63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9" name="Google Shape;409;p22"/>
          <p:cNvSpPr txBox="1">
            <a:spLocks noGrp="1"/>
          </p:cNvSpPr>
          <p:nvPr>
            <p:ph type="subTitle" idx="3"/>
          </p:nvPr>
        </p:nvSpPr>
        <p:spPr>
          <a:xfrm>
            <a:off x="2740431" y="1606950"/>
            <a:ext cx="4986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sp>
        <p:nvSpPr>
          <p:cNvPr id="410" name="Google Shape;410;p22"/>
          <p:cNvSpPr txBox="1">
            <a:spLocks noGrp="1"/>
          </p:cNvSpPr>
          <p:nvPr>
            <p:ph type="subTitle" idx="4"/>
          </p:nvPr>
        </p:nvSpPr>
        <p:spPr>
          <a:xfrm>
            <a:off x="2740421" y="3169675"/>
            <a:ext cx="4986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nrope ExtraBold"/>
              <a:buNone/>
              <a:defRPr sz="2400">
                <a:solidFill>
                  <a:schemeClr val="dk1"/>
                </a:solidFill>
                <a:latin typeface="Manrope ExtraBold"/>
                <a:ea typeface="Manrope ExtraBold"/>
                <a:cs typeface="Manrope ExtraBold"/>
                <a:sym typeface="Manrope ExtraBold"/>
              </a:defRPr>
            </a:lvl1pPr>
            <a:lvl2pPr lvl="1"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2pPr>
            <a:lvl3pPr lvl="2"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3pPr>
            <a:lvl4pPr lvl="3"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4pPr>
            <a:lvl5pPr lvl="4"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5pPr>
            <a:lvl6pPr lvl="5"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6pPr>
            <a:lvl7pPr lvl="6"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7pPr>
            <a:lvl8pPr lvl="7"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8pPr>
            <a:lvl9pPr lvl="8" algn="ctr" rtl="0">
              <a:lnSpc>
                <a:spcPct val="100000"/>
              </a:lnSpc>
              <a:spcBef>
                <a:spcPts val="0"/>
              </a:spcBef>
              <a:spcAft>
                <a:spcPts val="0"/>
              </a:spcAft>
              <a:buSzPts val="2400"/>
              <a:buFont typeface="Manrope ExtraBold"/>
              <a:buNone/>
              <a:defRPr sz="2400">
                <a:latin typeface="Manrope ExtraBold"/>
                <a:ea typeface="Manrope ExtraBold"/>
                <a:cs typeface="Manrope ExtraBold"/>
                <a:sym typeface="Manrope ExtraBold"/>
              </a:defRPr>
            </a:lvl9pPr>
          </a:lstStyle>
          <a:p>
            <a:endParaRPr/>
          </a:p>
        </p:txBody>
      </p:sp>
      <p:grpSp>
        <p:nvGrpSpPr>
          <p:cNvPr id="411" name="Google Shape;411;p22"/>
          <p:cNvGrpSpPr/>
          <p:nvPr/>
        </p:nvGrpSpPr>
        <p:grpSpPr>
          <a:xfrm>
            <a:off x="-1204726" y="-447498"/>
            <a:ext cx="11396125" cy="7518523"/>
            <a:chOff x="-1204726" y="-447498"/>
            <a:chExt cx="11396125" cy="7518523"/>
          </a:xfrm>
        </p:grpSpPr>
        <p:pic>
          <p:nvPicPr>
            <p:cNvPr id="412" name="Google Shape;412;p22"/>
            <p:cNvPicPr preferRelativeResize="0"/>
            <p:nvPr/>
          </p:nvPicPr>
          <p:blipFill>
            <a:blip r:embed="rId3">
              <a:alphaModFix amt="30000"/>
            </a:blip>
            <a:stretch>
              <a:fillRect/>
            </a:stretch>
          </p:blipFill>
          <p:spPr>
            <a:xfrm>
              <a:off x="-1204726" y="2464825"/>
              <a:ext cx="2089601" cy="2222401"/>
            </a:xfrm>
            <a:prstGeom prst="rect">
              <a:avLst/>
            </a:prstGeom>
            <a:noFill/>
            <a:ln>
              <a:noFill/>
            </a:ln>
          </p:spPr>
        </p:pic>
        <p:pic>
          <p:nvPicPr>
            <p:cNvPr id="413" name="Google Shape;413;p22"/>
            <p:cNvPicPr preferRelativeResize="0"/>
            <p:nvPr/>
          </p:nvPicPr>
          <p:blipFill>
            <a:blip r:embed="rId4">
              <a:alphaModFix amt="30000"/>
            </a:blip>
            <a:stretch>
              <a:fillRect/>
            </a:stretch>
          </p:blipFill>
          <p:spPr>
            <a:xfrm>
              <a:off x="6825199" y="-447498"/>
              <a:ext cx="3366200" cy="1672799"/>
            </a:xfrm>
            <a:prstGeom prst="rect">
              <a:avLst/>
            </a:prstGeom>
            <a:noFill/>
            <a:ln>
              <a:noFill/>
            </a:ln>
          </p:spPr>
        </p:pic>
        <p:pic>
          <p:nvPicPr>
            <p:cNvPr id="414" name="Google Shape;414;p22"/>
            <p:cNvPicPr preferRelativeResize="0"/>
            <p:nvPr/>
          </p:nvPicPr>
          <p:blipFill>
            <a:blip r:embed="rId5">
              <a:alphaModFix amt="30000"/>
            </a:blip>
            <a:stretch>
              <a:fillRect/>
            </a:stretch>
          </p:blipFill>
          <p:spPr>
            <a:xfrm>
              <a:off x="2939725" y="4454875"/>
              <a:ext cx="2635850" cy="2616150"/>
            </a:xfrm>
            <a:prstGeom prst="rect">
              <a:avLst/>
            </a:prstGeom>
            <a:noFill/>
            <a:ln>
              <a:noFill/>
            </a:ln>
          </p:spPr>
        </p:pic>
        <p:pic>
          <p:nvPicPr>
            <p:cNvPr id="415" name="Google Shape;415;p22"/>
            <p:cNvPicPr preferRelativeResize="0"/>
            <p:nvPr/>
          </p:nvPicPr>
          <p:blipFill>
            <a:blip r:embed="rId6">
              <a:alphaModFix/>
            </a:blip>
            <a:stretch>
              <a:fillRect/>
            </a:stretch>
          </p:blipFill>
          <p:spPr>
            <a:xfrm>
              <a:off x="4504950" y="4501950"/>
              <a:ext cx="1187950" cy="1083251"/>
            </a:xfrm>
            <a:prstGeom prst="rect">
              <a:avLst/>
            </a:prstGeom>
            <a:noFill/>
            <a:ln>
              <a:noFill/>
            </a:ln>
          </p:spPr>
        </p:pic>
        <p:grpSp>
          <p:nvGrpSpPr>
            <p:cNvPr id="416" name="Google Shape;416;p22"/>
            <p:cNvGrpSpPr/>
            <p:nvPr/>
          </p:nvGrpSpPr>
          <p:grpSpPr>
            <a:xfrm>
              <a:off x="8250196" y="69368"/>
              <a:ext cx="783033" cy="1478824"/>
              <a:chOff x="825973" y="3191771"/>
              <a:chExt cx="503558" cy="951013"/>
            </a:xfrm>
          </p:grpSpPr>
          <p:sp>
            <p:nvSpPr>
              <p:cNvPr id="417" name="Google Shape;417;p22"/>
              <p:cNvSpPr/>
              <p:nvPr/>
            </p:nvSpPr>
            <p:spPr>
              <a:xfrm>
                <a:off x="1016376" y="3437420"/>
                <a:ext cx="19773" cy="9822"/>
              </a:xfrm>
              <a:custGeom>
                <a:avLst/>
                <a:gdLst/>
                <a:ahLst/>
                <a:cxnLst/>
                <a:rect l="l" t="t" r="r" b="b"/>
                <a:pathLst>
                  <a:path w="461" h="229" extrusionOk="0">
                    <a:moveTo>
                      <a:pt x="360" y="0"/>
                    </a:moveTo>
                    <a:cubicBezTo>
                      <a:pt x="311" y="0"/>
                      <a:pt x="252" y="17"/>
                      <a:pt x="218" y="35"/>
                    </a:cubicBezTo>
                    <a:cubicBezTo>
                      <a:pt x="169" y="35"/>
                      <a:pt x="146" y="58"/>
                      <a:pt x="146" y="83"/>
                    </a:cubicBezTo>
                    <a:cubicBezTo>
                      <a:pt x="146" y="107"/>
                      <a:pt x="121" y="107"/>
                      <a:pt x="98" y="107"/>
                    </a:cubicBezTo>
                    <a:lnTo>
                      <a:pt x="72" y="107"/>
                    </a:lnTo>
                    <a:cubicBezTo>
                      <a:pt x="1" y="107"/>
                      <a:pt x="1" y="229"/>
                      <a:pt x="72" y="229"/>
                    </a:cubicBezTo>
                    <a:cubicBezTo>
                      <a:pt x="169" y="229"/>
                      <a:pt x="292" y="204"/>
                      <a:pt x="363" y="155"/>
                    </a:cubicBezTo>
                    <a:cubicBezTo>
                      <a:pt x="389" y="155"/>
                      <a:pt x="412" y="155"/>
                      <a:pt x="437" y="132"/>
                    </a:cubicBezTo>
                    <a:cubicBezTo>
                      <a:pt x="460" y="107"/>
                      <a:pt x="460" y="35"/>
                      <a:pt x="412" y="10"/>
                    </a:cubicBezTo>
                    <a:cubicBezTo>
                      <a:pt x="398" y="3"/>
                      <a:pt x="380"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1003894" y="3261429"/>
                <a:ext cx="35429" cy="9522"/>
              </a:xfrm>
              <a:custGeom>
                <a:avLst/>
                <a:gdLst/>
                <a:ahLst/>
                <a:cxnLst/>
                <a:rect l="l" t="t" r="r" b="b"/>
                <a:pathLst>
                  <a:path w="826" h="222" extrusionOk="0">
                    <a:moveTo>
                      <a:pt x="580" y="0"/>
                    </a:moveTo>
                    <a:cubicBezTo>
                      <a:pt x="468" y="0"/>
                      <a:pt x="346" y="24"/>
                      <a:pt x="243" y="38"/>
                    </a:cubicBezTo>
                    <a:cubicBezTo>
                      <a:pt x="169" y="38"/>
                      <a:pt x="24" y="63"/>
                      <a:pt x="1" y="160"/>
                    </a:cubicBezTo>
                    <a:cubicBezTo>
                      <a:pt x="1" y="191"/>
                      <a:pt x="29" y="221"/>
                      <a:pt x="56" y="221"/>
                    </a:cubicBezTo>
                    <a:cubicBezTo>
                      <a:pt x="73" y="221"/>
                      <a:pt x="88" y="211"/>
                      <a:pt x="98" y="184"/>
                    </a:cubicBezTo>
                    <a:cubicBezTo>
                      <a:pt x="98" y="160"/>
                      <a:pt x="363" y="160"/>
                      <a:pt x="412" y="160"/>
                    </a:cubicBezTo>
                    <a:cubicBezTo>
                      <a:pt x="472" y="160"/>
                      <a:pt x="531" y="166"/>
                      <a:pt x="591" y="166"/>
                    </a:cubicBezTo>
                    <a:cubicBezTo>
                      <a:pt x="652" y="166"/>
                      <a:pt x="714" y="160"/>
                      <a:pt x="777" y="135"/>
                    </a:cubicBezTo>
                    <a:cubicBezTo>
                      <a:pt x="825" y="112"/>
                      <a:pt x="825" y="63"/>
                      <a:pt x="777" y="38"/>
                    </a:cubicBezTo>
                    <a:cubicBezTo>
                      <a:pt x="720" y="10"/>
                      <a:pt x="652"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906098" y="3955056"/>
                <a:ext cx="30196" cy="20674"/>
              </a:xfrm>
              <a:custGeom>
                <a:avLst/>
                <a:gdLst/>
                <a:ahLst/>
                <a:cxnLst/>
                <a:rect l="l" t="t" r="r" b="b"/>
                <a:pathLst>
                  <a:path w="704" h="482" extrusionOk="0">
                    <a:moveTo>
                      <a:pt x="486" y="135"/>
                    </a:moveTo>
                    <a:cubicBezTo>
                      <a:pt x="509" y="135"/>
                      <a:pt x="533" y="137"/>
                      <a:pt x="558" y="142"/>
                    </a:cubicBezTo>
                    <a:cubicBezTo>
                      <a:pt x="534" y="191"/>
                      <a:pt x="509" y="239"/>
                      <a:pt x="509" y="288"/>
                    </a:cubicBezTo>
                    <a:cubicBezTo>
                      <a:pt x="486" y="311"/>
                      <a:pt x="486" y="360"/>
                      <a:pt x="461" y="360"/>
                    </a:cubicBezTo>
                    <a:cubicBezTo>
                      <a:pt x="453" y="368"/>
                      <a:pt x="442" y="371"/>
                      <a:pt x="431" y="371"/>
                    </a:cubicBezTo>
                    <a:cubicBezTo>
                      <a:pt x="408" y="371"/>
                      <a:pt x="380" y="360"/>
                      <a:pt x="364" y="360"/>
                    </a:cubicBezTo>
                    <a:lnTo>
                      <a:pt x="121" y="360"/>
                    </a:lnTo>
                    <a:cubicBezTo>
                      <a:pt x="121" y="263"/>
                      <a:pt x="146" y="214"/>
                      <a:pt x="195" y="142"/>
                    </a:cubicBezTo>
                    <a:cubicBezTo>
                      <a:pt x="218" y="142"/>
                      <a:pt x="218" y="166"/>
                      <a:pt x="243" y="166"/>
                    </a:cubicBezTo>
                    <a:cubicBezTo>
                      <a:pt x="320" y="166"/>
                      <a:pt x="397" y="135"/>
                      <a:pt x="486" y="135"/>
                    </a:cubicBezTo>
                    <a:close/>
                    <a:moveTo>
                      <a:pt x="244" y="0"/>
                    </a:moveTo>
                    <a:cubicBezTo>
                      <a:pt x="235" y="0"/>
                      <a:pt x="225" y="6"/>
                      <a:pt x="218" y="20"/>
                    </a:cubicBezTo>
                    <a:cubicBezTo>
                      <a:pt x="146" y="69"/>
                      <a:pt x="98" y="94"/>
                      <a:pt x="49" y="166"/>
                    </a:cubicBezTo>
                    <a:cubicBezTo>
                      <a:pt x="1" y="239"/>
                      <a:pt x="1" y="360"/>
                      <a:pt x="24" y="433"/>
                    </a:cubicBezTo>
                    <a:cubicBezTo>
                      <a:pt x="24" y="457"/>
                      <a:pt x="49" y="482"/>
                      <a:pt x="98" y="482"/>
                    </a:cubicBezTo>
                    <a:lnTo>
                      <a:pt x="389" y="482"/>
                    </a:lnTo>
                    <a:cubicBezTo>
                      <a:pt x="437" y="482"/>
                      <a:pt x="486" y="482"/>
                      <a:pt x="534" y="457"/>
                    </a:cubicBezTo>
                    <a:cubicBezTo>
                      <a:pt x="631" y="408"/>
                      <a:pt x="655" y="214"/>
                      <a:pt x="680" y="117"/>
                    </a:cubicBezTo>
                    <a:cubicBezTo>
                      <a:pt x="703" y="117"/>
                      <a:pt x="680" y="69"/>
                      <a:pt x="655" y="69"/>
                    </a:cubicBezTo>
                    <a:cubicBezTo>
                      <a:pt x="600" y="36"/>
                      <a:pt x="545" y="23"/>
                      <a:pt x="488" y="23"/>
                    </a:cubicBezTo>
                    <a:cubicBezTo>
                      <a:pt x="419" y="23"/>
                      <a:pt x="346" y="42"/>
                      <a:pt x="267" y="69"/>
                    </a:cubicBezTo>
                    <a:cubicBezTo>
                      <a:pt x="284" y="34"/>
                      <a:pt x="265"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25973" y="3191771"/>
                <a:ext cx="503558" cy="951013"/>
              </a:xfrm>
              <a:custGeom>
                <a:avLst/>
                <a:gdLst/>
                <a:ahLst/>
                <a:cxnLst/>
                <a:rect l="l" t="t" r="r" b="b"/>
                <a:pathLst>
                  <a:path w="11740" h="22172" extrusionOk="0">
                    <a:moveTo>
                      <a:pt x="3178" y="13426"/>
                    </a:moveTo>
                    <a:lnTo>
                      <a:pt x="3178" y="13475"/>
                    </a:lnTo>
                    <a:cubicBezTo>
                      <a:pt x="3202" y="13498"/>
                      <a:pt x="3227" y="13546"/>
                      <a:pt x="3250" y="13572"/>
                    </a:cubicBezTo>
                    <a:cubicBezTo>
                      <a:pt x="3153" y="13546"/>
                      <a:pt x="3033" y="13523"/>
                      <a:pt x="2911" y="13498"/>
                    </a:cubicBezTo>
                    <a:cubicBezTo>
                      <a:pt x="3008" y="13475"/>
                      <a:pt x="3081" y="13449"/>
                      <a:pt x="3178" y="13426"/>
                    </a:cubicBezTo>
                    <a:close/>
                    <a:moveTo>
                      <a:pt x="2717" y="13572"/>
                    </a:moveTo>
                    <a:cubicBezTo>
                      <a:pt x="2717" y="13595"/>
                      <a:pt x="2717" y="13620"/>
                      <a:pt x="2742" y="13644"/>
                    </a:cubicBezTo>
                    <a:cubicBezTo>
                      <a:pt x="2814" y="13717"/>
                      <a:pt x="2862" y="13814"/>
                      <a:pt x="2911" y="13886"/>
                    </a:cubicBezTo>
                    <a:cubicBezTo>
                      <a:pt x="2742" y="13863"/>
                      <a:pt x="2571" y="13814"/>
                      <a:pt x="2377" y="13717"/>
                    </a:cubicBezTo>
                    <a:cubicBezTo>
                      <a:pt x="2499" y="13669"/>
                      <a:pt x="2596" y="13620"/>
                      <a:pt x="2717" y="13572"/>
                    </a:cubicBezTo>
                    <a:close/>
                    <a:moveTo>
                      <a:pt x="2257" y="13789"/>
                    </a:moveTo>
                    <a:cubicBezTo>
                      <a:pt x="2257" y="13814"/>
                      <a:pt x="2257" y="13838"/>
                      <a:pt x="2280" y="13863"/>
                    </a:cubicBezTo>
                    <a:cubicBezTo>
                      <a:pt x="2329" y="13935"/>
                      <a:pt x="2377" y="14008"/>
                      <a:pt x="2426" y="14105"/>
                    </a:cubicBezTo>
                    <a:cubicBezTo>
                      <a:pt x="2280" y="14057"/>
                      <a:pt x="2160" y="13983"/>
                      <a:pt x="2014" y="13935"/>
                    </a:cubicBezTo>
                    <a:cubicBezTo>
                      <a:pt x="2086" y="13886"/>
                      <a:pt x="2183" y="13838"/>
                      <a:pt x="2257" y="13789"/>
                    </a:cubicBezTo>
                    <a:close/>
                    <a:moveTo>
                      <a:pt x="1213" y="15875"/>
                    </a:moveTo>
                    <a:cubicBezTo>
                      <a:pt x="1310" y="15972"/>
                      <a:pt x="1407" y="16046"/>
                      <a:pt x="1504" y="16143"/>
                    </a:cubicBezTo>
                    <a:cubicBezTo>
                      <a:pt x="1287" y="16117"/>
                      <a:pt x="1093" y="16094"/>
                      <a:pt x="899" y="16046"/>
                    </a:cubicBezTo>
                    <a:lnTo>
                      <a:pt x="873" y="16046"/>
                    </a:lnTo>
                    <a:cubicBezTo>
                      <a:pt x="970" y="15949"/>
                      <a:pt x="1093" y="15900"/>
                      <a:pt x="1213" y="15875"/>
                    </a:cubicBezTo>
                    <a:close/>
                    <a:moveTo>
                      <a:pt x="1843" y="14057"/>
                    </a:moveTo>
                    <a:cubicBezTo>
                      <a:pt x="1989" y="14226"/>
                      <a:pt x="2135" y="14396"/>
                      <a:pt x="2280" y="14590"/>
                    </a:cubicBezTo>
                    <a:cubicBezTo>
                      <a:pt x="2037" y="14542"/>
                      <a:pt x="1820" y="14493"/>
                      <a:pt x="1601" y="14396"/>
                    </a:cubicBezTo>
                    <a:cubicBezTo>
                      <a:pt x="1593" y="14394"/>
                      <a:pt x="1586" y="14393"/>
                      <a:pt x="1579" y="14393"/>
                    </a:cubicBezTo>
                    <a:cubicBezTo>
                      <a:pt x="1493" y="14393"/>
                      <a:pt x="1438" y="14520"/>
                      <a:pt x="1504" y="14565"/>
                    </a:cubicBezTo>
                    <a:cubicBezTo>
                      <a:pt x="1649" y="14687"/>
                      <a:pt x="1772" y="14833"/>
                      <a:pt x="1892" y="14978"/>
                    </a:cubicBezTo>
                    <a:cubicBezTo>
                      <a:pt x="1698" y="14953"/>
                      <a:pt x="1481" y="14930"/>
                      <a:pt x="1287" y="14881"/>
                    </a:cubicBezTo>
                    <a:cubicBezTo>
                      <a:pt x="1278" y="14879"/>
                      <a:pt x="1269" y="14878"/>
                      <a:pt x="1261" y="14878"/>
                    </a:cubicBezTo>
                    <a:cubicBezTo>
                      <a:pt x="1177" y="14878"/>
                      <a:pt x="1123" y="14983"/>
                      <a:pt x="1190" y="15027"/>
                    </a:cubicBezTo>
                    <a:cubicBezTo>
                      <a:pt x="1384" y="15172"/>
                      <a:pt x="1529" y="15367"/>
                      <a:pt x="1675" y="15535"/>
                    </a:cubicBezTo>
                    <a:cubicBezTo>
                      <a:pt x="1432" y="15512"/>
                      <a:pt x="1213" y="15512"/>
                      <a:pt x="970" y="15415"/>
                    </a:cubicBezTo>
                    <a:cubicBezTo>
                      <a:pt x="961" y="15413"/>
                      <a:pt x="953" y="15412"/>
                      <a:pt x="945" y="15412"/>
                    </a:cubicBezTo>
                    <a:cubicBezTo>
                      <a:pt x="861" y="15412"/>
                      <a:pt x="808" y="15519"/>
                      <a:pt x="873" y="15584"/>
                    </a:cubicBezTo>
                    <a:cubicBezTo>
                      <a:pt x="947" y="15632"/>
                      <a:pt x="1019" y="15706"/>
                      <a:pt x="1093" y="15755"/>
                    </a:cubicBezTo>
                    <a:cubicBezTo>
                      <a:pt x="753" y="15875"/>
                      <a:pt x="485" y="16143"/>
                      <a:pt x="534" y="16602"/>
                    </a:cubicBezTo>
                    <a:cubicBezTo>
                      <a:pt x="534" y="16615"/>
                      <a:pt x="546" y="16621"/>
                      <a:pt x="558" y="16621"/>
                    </a:cubicBezTo>
                    <a:cubicBezTo>
                      <a:pt x="570" y="16621"/>
                      <a:pt x="582" y="16615"/>
                      <a:pt x="582" y="16602"/>
                    </a:cubicBezTo>
                    <a:cubicBezTo>
                      <a:pt x="607" y="16385"/>
                      <a:pt x="679" y="16240"/>
                      <a:pt x="776" y="16117"/>
                    </a:cubicBezTo>
                    <a:cubicBezTo>
                      <a:pt x="776" y="16143"/>
                      <a:pt x="776" y="16166"/>
                      <a:pt x="802" y="16191"/>
                    </a:cubicBezTo>
                    <a:cubicBezTo>
                      <a:pt x="970" y="16360"/>
                      <a:pt x="1116" y="16531"/>
                      <a:pt x="1261" y="16700"/>
                    </a:cubicBezTo>
                    <a:cubicBezTo>
                      <a:pt x="1019" y="16700"/>
                      <a:pt x="753" y="16700"/>
                      <a:pt x="510" y="16651"/>
                    </a:cubicBezTo>
                    <a:cubicBezTo>
                      <a:pt x="490" y="16651"/>
                      <a:pt x="470" y="16651"/>
                      <a:pt x="464" y="16665"/>
                    </a:cubicBezTo>
                    <a:lnTo>
                      <a:pt x="464" y="16665"/>
                    </a:lnTo>
                    <a:cubicBezTo>
                      <a:pt x="585" y="15990"/>
                      <a:pt x="852" y="15364"/>
                      <a:pt x="1190" y="14808"/>
                    </a:cubicBezTo>
                    <a:cubicBezTo>
                      <a:pt x="1358" y="14517"/>
                      <a:pt x="1578" y="14251"/>
                      <a:pt x="1843" y="14057"/>
                    </a:cubicBezTo>
                    <a:close/>
                    <a:moveTo>
                      <a:pt x="5876" y="272"/>
                    </a:moveTo>
                    <a:cubicBezTo>
                      <a:pt x="6018" y="272"/>
                      <a:pt x="6161" y="280"/>
                      <a:pt x="6306" y="304"/>
                    </a:cubicBezTo>
                    <a:cubicBezTo>
                      <a:pt x="6743" y="378"/>
                      <a:pt x="6840" y="789"/>
                      <a:pt x="6403" y="911"/>
                    </a:cubicBezTo>
                    <a:cubicBezTo>
                      <a:pt x="6283" y="934"/>
                      <a:pt x="6186" y="934"/>
                      <a:pt x="6064" y="960"/>
                    </a:cubicBezTo>
                    <a:lnTo>
                      <a:pt x="6064" y="863"/>
                    </a:lnTo>
                    <a:cubicBezTo>
                      <a:pt x="6052" y="814"/>
                      <a:pt x="6016" y="790"/>
                      <a:pt x="5982" y="790"/>
                    </a:cubicBezTo>
                    <a:cubicBezTo>
                      <a:pt x="5949" y="790"/>
                      <a:pt x="5918" y="814"/>
                      <a:pt x="5918" y="863"/>
                    </a:cubicBezTo>
                    <a:cubicBezTo>
                      <a:pt x="5895" y="911"/>
                      <a:pt x="5895" y="983"/>
                      <a:pt x="5895" y="1031"/>
                    </a:cubicBezTo>
                    <a:cubicBezTo>
                      <a:pt x="5870" y="1057"/>
                      <a:pt x="5870" y="1128"/>
                      <a:pt x="5895" y="1154"/>
                    </a:cubicBezTo>
                    <a:cubicBezTo>
                      <a:pt x="5798" y="3117"/>
                      <a:pt x="5846" y="5083"/>
                      <a:pt x="5846" y="7023"/>
                    </a:cubicBezTo>
                    <a:lnTo>
                      <a:pt x="5846" y="9982"/>
                    </a:lnTo>
                    <a:cubicBezTo>
                      <a:pt x="5846" y="10952"/>
                      <a:pt x="5749" y="11971"/>
                      <a:pt x="5870" y="12941"/>
                    </a:cubicBezTo>
                    <a:cubicBezTo>
                      <a:pt x="5870" y="13026"/>
                      <a:pt x="5924" y="13068"/>
                      <a:pt x="5982" y="13068"/>
                    </a:cubicBezTo>
                    <a:cubicBezTo>
                      <a:pt x="6040" y="13068"/>
                      <a:pt x="6100" y="13026"/>
                      <a:pt x="6112" y="12941"/>
                    </a:cubicBezTo>
                    <a:lnTo>
                      <a:pt x="6137" y="12941"/>
                    </a:lnTo>
                    <a:cubicBezTo>
                      <a:pt x="6198" y="12939"/>
                      <a:pt x="6258" y="12938"/>
                      <a:pt x="6318" y="12938"/>
                    </a:cubicBezTo>
                    <a:cubicBezTo>
                      <a:pt x="7571" y="12938"/>
                      <a:pt x="8627" y="13424"/>
                      <a:pt x="9484" y="14396"/>
                    </a:cubicBezTo>
                    <a:cubicBezTo>
                      <a:pt x="9896" y="14856"/>
                      <a:pt x="10212" y="15390"/>
                      <a:pt x="10429" y="15949"/>
                    </a:cubicBezTo>
                    <a:lnTo>
                      <a:pt x="10406" y="15949"/>
                    </a:lnTo>
                    <a:cubicBezTo>
                      <a:pt x="10376" y="15953"/>
                      <a:pt x="10345" y="15955"/>
                      <a:pt x="10314" y="15955"/>
                    </a:cubicBezTo>
                    <a:cubicBezTo>
                      <a:pt x="10226" y="15955"/>
                      <a:pt x="10135" y="15941"/>
                      <a:pt x="10055" y="15941"/>
                    </a:cubicBezTo>
                    <a:cubicBezTo>
                      <a:pt x="10024" y="15941"/>
                      <a:pt x="9996" y="15943"/>
                      <a:pt x="9969" y="15949"/>
                    </a:cubicBezTo>
                    <a:cubicBezTo>
                      <a:pt x="9862" y="15991"/>
                      <a:pt x="9663" y="16126"/>
                      <a:pt x="9534" y="16126"/>
                    </a:cubicBezTo>
                    <a:cubicBezTo>
                      <a:pt x="9516" y="16126"/>
                      <a:pt x="9499" y="16123"/>
                      <a:pt x="9484" y="16117"/>
                    </a:cubicBezTo>
                    <a:cubicBezTo>
                      <a:pt x="9242" y="16020"/>
                      <a:pt x="8999" y="16020"/>
                      <a:pt x="8780" y="15826"/>
                    </a:cubicBezTo>
                    <a:cubicBezTo>
                      <a:pt x="8696" y="15742"/>
                      <a:pt x="8537" y="15676"/>
                      <a:pt x="8402" y="15676"/>
                    </a:cubicBezTo>
                    <a:cubicBezTo>
                      <a:pt x="8382" y="15676"/>
                      <a:pt x="8362" y="15678"/>
                      <a:pt x="8343" y="15681"/>
                    </a:cubicBezTo>
                    <a:cubicBezTo>
                      <a:pt x="8175" y="15681"/>
                      <a:pt x="8029" y="15706"/>
                      <a:pt x="7884" y="15778"/>
                    </a:cubicBezTo>
                    <a:cubicBezTo>
                      <a:pt x="7736" y="15843"/>
                      <a:pt x="7678" y="15864"/>
                      <a:pt x="7581" y="15864"/>
                    </a:cubicBezTo>
                    <a:cubicBezTo>
                      <a:pt x="7534" y="15864"/>
                      <a:pt x="7478" y="15859"/>
                      <a:pt x="7399" y="15852"/>
                    </a:cubicBezTo>
                    <a:cubicBezTo>
                      <a:pt x="7373" y="15850"/>
                      <a:pt x="7348" y="15849"/>
                      <a:pt x="7324" y="15849"/>
                    </a:cubicBezTo>
                    <a:cubicBezTo>
                      <a:pt x="6979" y="15849"/>
                      <a:pt x="6754" y="16015"/>
                      <a:pt x="6549" y="16263"/>
                    </a:cubicBezTo>
                    <a:cubicBezTo>
                      <a:pt x="6295" y="15754"/>
                      <a:pt x="5840" y="15475"/>
                      <a:pt x="5413" y="15475"/>
                    </a:cubicBezTo>
                    <a:cubicBezTo>
                      <a:pt x="4985" y="15475"/>
                      <a:pt x="4585" y="15754"/>
                      <a:pt x="4440" y="16360"/>
                    </a:cubicBezTo>
                    <a:cubicBezTo>
                      <a:pt x="4299" y="16262"/>
                      <a:pt x="4134" y="16180"/>
                      <a:pt x="3973" y="16180"/>
                    </a:cubicBezTo>
                    <a:cubicBezTo>
                      <a:pt x="3856" y="16180"/>
                      <a:pt x="3740" y="16224"/>
                      <a:pt x="3638" y="16337"/>
                    </a:cubicBezTo>
                    <a:cubicBezTo>
                      <a:pt x="3396" y="16579"/>
                      <a:pt x="3153" y="16602"/>
                      <a:pt x="2936" y="16773"/>
                    </a:cubicBezTo>
                    <a:cubicBezTo>
                      <a:pt x="2814" y="16288"/>
                      <a:pt x="2474" y="15900"/>
                      <a:pt x="1989" y="15755"/>
                    </a:cubicBezTo>
                    <a:cubicBezTo>
                      <a:pt x="2037" y="15729"/>
                      <a:pt x="2086" y="15658"/>
                      <a:pt x="2014" y="15584"/>
                    </a:cubicBezTo>
                    <a:cubicBezTo>
                      <a:pt x="1843" y="15464"/>
                      <a:pt x="1698" y="15293"/>
                      <a:pt x="1552" y="15124"/>
                    </a:cubicBezTo>
                    <a:lnTo>
                      <a:pt x="1552" y="15124"/>
                    </a:lnTo>
                    <a:cubicBezTo>
                      <a:pt x="1746" y="15147"/>
                      <a:pt x="1966" y="15172"/>
                      <a:pt x="2160" y="15221"/>
                    </a:cubicBezTo>
                    <a:cubicBezTo>
                      <a:pt x="2257" y="15221"/>
                      <a:pt x="2329" y="15124"/>
                      <a:pt x="2257" y="15050"/>
                    </a:cubicBezTo>
                    <a:cubicBezTo>
                      <a:pt x="2135" y="14953"/>
                      <a:pt x="2014" y="14833"/>
                      <a:pt x="1917" y="14711"/>
                    </a:cubicBezTo>
                    <a:lnTo>
                      <a:pt x="1917" y="14711"/>
                    </a:lnTo>
                    <a:cubicBezTo>
                      <a:pt x="2086" y="14736"/>
                      <a:pt x="2280" y="14784"/>
                      <a:pt x="2474" y="14833"/>
                    </a:cubicBezTo>
                    <a:cubicBezTo>
                      <a:pt x="2548" y="14833"/>
                      <a:pt x="2620" y="14759"/>
                      <a:pt x="2571" y="14687"/>
                    </a:cubicBezTo>
                    <a:cubicBezTo>
                      <a:pt x="2474" y="14517"/>
                      <a:pt x="2354" y="14371"/>
                      <a:pt x="2232" y="14226"/>
                    </a:cubicBezTo>
                    <a:lnTo>
                      <a:pt x="2232" y="14226"/>
                    </a:lnTo>
                    <a:cubicBezTo>
                      <a:pt x="2354" y="14274"/>
                      <a:pt x="2499" y="14323"/>
                      <a:pt x="2620" y="14348"/>
                    </a:cubicBezTo>
                    <a:cubicBezTo>
                      <a:pt x="2629" y="14351"/>
                      <a:pt x="2639" y="14352"/>
                      <a:pt x="2649" y="14352"/>
                    </a:cubicBezTo>
                    <a:cubicBezTo>
                      <a:pt x="2716" y="14352"/>
                      <a:pt x="2784" y="14290"/>
                      <a:pt x="2742" y="14226"/>
                    </a:cubicBezTo>
                    <a:cubicBezTo>
                      <a:pt x="2668" y="14154"/>
                      <a:pt x="2645" y="14080"/>
                      <a:pt x="2596" y="14008"/>
                    </a:cubicBezTo>
                    <a:lnTo>
                      <a:pt x="2596" y="14008"/>
                    </a:lnTo>
                    <a:cubicBezTo>
                      <a:pt x="2742" y="14057"/>
                      <a:pt x="2911" y="14080"/>
                      <a:pt x="3081" y="14129"/>
                    </a:cubicBezTo>
                    <a:cubicBezTo>
                      <a:pt x="3092" y="14131"/>
                      <a:pt x="3102" y="14133"/>
                      <a:pt x="3112" y="14133"/>
                    </a:cubicBezTo>
                    <a:cubicBezTo>
                      <a:pt x="3193" y="14133"/>
                      <a:pt x="3245" y="14049"/>
                      <a:pt x="3202" y="13983"/>
                    </a:cubicBezTo>
                    <a:cubicBezTo>
                      <a:pt x="3153" y="13886"/>
                      <a:pt x="3105" y="13814"/>
                      <a:pt x="3033" y="13741"/>
                    </a:cubicBezTo>
                    <a:lnTo>
                      <a:pt x="3033" y="13741"/>
                    </a:lnTo>
                    <a:cubicBezTo>
                      <a:pt x="3153" y="13766"/>
                      <a:pt x="3275" y="13766"/>
                      <a:pt x="3396" y="13814"/>
                    </a:cubicBezTo>
                    <a:cubicBezTo>
                      <a:pt x="3405" y="13817"/>
                      <a:pt x="3415" y="13819"/>
                      <a:pt x="3424" y="13819"/>
                    </a:cubicBezTo>
                    <a:cubicBezTo>
                      <a:pt x="3487" y="13819"/>
                      <a:pt x="3538" y="13756"/>
                      <a:pt x="3518" y="13692"/>
                    </a:cubicBezTo>
                    <a:cubicBezTo>
                      <a:pt x="3493" y="13620"/>
                      <a:pt x="3469" y="13572"/>
                      <a:pt x="3444" y="13498"/>
                    </a:cubicBezTo>
                    <a:cubicBezTo>
                      <a:pt x="3638" y="13475"/>
                      <a:pt x="3809" y="13378"/>
                      <a:pt x="4052" y="13352"/>
                    </a:cubicBezTo>
                    <a:cubicBezTo>
                      <a:pt x="4075" y="13352"/>
                      <a:pt x="4100" y="13329"/>
                      <a:pt x="4123" y="13281"/>
                    </a:cubicBezTo>
                    <a:lnTo>
                      <a:pt x="4197" y="13281"/>
                    </a:lnTo>
                    <a:cubicBezTo>
                      <a:pt x="4317" y="13281"/>
                      <a:pt x="4317" y="13135"/>
                      <a:pt x="4246" y="13087"/>
                    </a:cubicBezTo>
                    <a:cubicBezTo>
                      <a:pt x="4246" y="12673"/>
                      <a:pt x="4246" y="12262"/>
                      <a:pt x="4269" y="11825"/>
                    </a:cubicBezTo>
                    <a:lnTo>
                      <a:pt x="4414" y="11825"/>
                    </a:lnTo>
                    <a:cubicBezTo>
                      <a:pt x="4511" y="11800"/>
                      <a:pt x="4585" y="11777"/>
                      <a:pt x="4682" y="11752"/>
                    </a:cubicBezTo>
                    <a:cubicBezTo>
                      <a:pt x="4731" y="11752"/>
                      <a:pt x="4731" y="11680"/>
                      <a:pt x="4682" y="11655"/>
                    </a:cubicBezTo>
                    <a:cubicBezTo>
                      <a:pt x="4662" y="11652"/>
                      <a:pt x="4642" y="11650"/>
                      <a:pt x="4623" y="11650"/>
                    </a:cubicBezTo>
                    <a:cubicBezTo>
                      <a:pt x="4497" y="11650"/>
                      <a:pt x="4374" y="11707"/>
                      <a:pt x="4269" y="11728"/>
                    </a:cubicBezTo>
                    <a:lnTo>
                      <a:pt x="4269" y="11146"/>
                    </a:lnTo>
                    <a:cubicBezTo>
                      <a:pt x="4414" y="11146"/>
                      <a:pt x="4608" y="11146"/>
                      <a:pt x="4705" y="11049"/>
                    </a:cubicBezTo>
                    <a:cubicBezTo>
                      <a:pt x="4754" y="11024"/>
                      <a:pt x="4705" y="10952"/>
                      <a:pt x="4657" y="10952"/>
                    </a:cubicBezTo>
                    <a:lnTo>
                      <a:pt x="4366" y="11024"/>
                    </a:lnTo>
                    <a:lnTo>
                      <a:pt x="4269" y="11024"/>
                    </a:lnTo>
                    <a:cubicBezTo>
                      <a:pt x="4269" y="10807"/>
                      <a:pt x="4269" y="10588"/>
                      <a:pt x="4294" y="10370"/>
                    </a:cubicBezTo>
                    <a:cubicBezTo>
                      <a:pt x="4379" y="10384"/>
                      <a:pt x="4471" y="10398"/>
                      <a:pt x="4562" y="10398"/>
                    </a:cubicBezTo>
                    <a:cubicBezTo>
                      <a:pt x="4628" y="10398"/>
                      <a:pt x="4693" y="10391"/>
                      <a:pt x="4754" y="10370"/>
                    </a:cubicBezTo>
                    <a:cubicBezTo>
                      <a:pt x="4802" y="10345"/>
                      <a:pt x="4802" y="10273"/>
                      <a:pt x="4754" y="10273"/>
                    </a:cubicBezTo>
                    <a:cubicBezTo>
                      <a:pt x="4680" y="10248"/>
                      <a:pt x="4599" y="10242"/>
                      <a:pt x="4519" y="10242"/>
                    </a:cubicBezTo>
                    <a:cubicBezTo>
                      <a:pt x="4442" y="10242"/>
                      <a:pt x="4365" y="10248"/>
                      <a:pt x="4294" y="10248"/>
                    </a:cubicBezTo>
                    <a:lnTo>
                      <a:pt x="4294" y="9594"/>
                    </a:lnTo>
                    <a:cubicBezTo>
                      <a:pt x="4335" y="9594"/>
                      <a:pt x="4377" y="9596"/>
                      <a:pt x="4419" y="9596"/>
                    </a:cubicBezTo>
                    <a:cubicBezTo>
                      <a:pt x="4528" y="9596"/>
                      <a:pt x="4635" y="9584"/>
                      <a:pt x="4705" y="9497"/>
                    </a:cubicBezTo>
                    <a:cubicBezTo>
                      <a:pt x="4745" y="9457"/>
                      <a:pt x="4704" y="9417"/>
                      <a:pt x="4661" y="9417"/>
                    </a:cubicBezTo>
                    <a:cubicBezTo>
                      <a:pt x="4652" y="9417"/>
                      <a:pt x="4642" y="9419"/>
                      <a:pt x="4634" y="9423"/>
                    </a:cubicBezTo>
                    <a:cubicBezTo>
                      <a:pt x="4537" y="9472"/>
                      <a:pt x="4414" y="9472"/>
                      <a:pt x="4294" y="9497"/>
                    </a:cubicBezTo>
                    <a:lnTo>
                      <a:pt x="4294" y="8890"/>
                    </a:lnTo>
                    <a:cubicBezTo>
                      <a:pt x="4463" y="8866"/>
                      <a:pt x="4634" y="8841"/>
                      <a:pt x="4779" y="8744"/>
                    </a:cubicBezTo>
                    <a:cubicBezTo>
                      <a:pt x="4828" y="8696"/>
                      <a:pt x="4802" y="8624"/>
                      <a:pt x="4731" y="8624"/>
                    </a:cubicBezTo>
                    <a:cubicBezTo>
                      <a:pt x="4657" y="8647"/>
                      <a:pt x="4585" y="8696"/>
                      <a:pt x="4511" y="8744"/>
                    </a:cubicBezTo>
                    <a:cubicBezTo>
                      <a:pt x="4440" y="8769"/>
                      <a:pt x="4366" y="8769"/>
                      <a:pt x="4294" y="8793"/>
                    </a:cubicBezTo>
                    <a:cubicBezTo>
                      <a:pt x="4317" y="8405"/>
                      <a:pt x="4317" y="8017"/>
                      <a:pt x="4317" y="7654"/>
                    </a:cubicBezTo>
                    <a:lnTo>
                      <a:pt x="4366" y="7654"/>
                    </a:lnTo>
                    <a:cubicBezTo>
                      <a:pt x="4413" y="7654"/>
                      <a:pt x="4468" y="7656"/>
                      <a:pt x="4525" y="7656"/>
                    </a:cubicBezTo>
                    <a:cubicBezTo>
                      <a:pt x="4643" y="7656"/>
                      <a:pt x="4770" y="7646"/>
                      <a:pt x="4851" y="7580"/>
                    </a:cubicBezTo>
                    <a:cubicBezTo>
                      <a:pt x="4899" y="7532"/>
                      <a:pt x="4876" y="7460"/>
                      <a:pt x="4802" y="7460"/>
                    </a:cubicBezTo>
                    <a:cubicBezTo>
                      <a:pt x="4731" y="7483"/>
                      <a:pt x="4682" y="7508"/>
                      <a:pt x="4608" y="7532"/>
                    </a:cubicBezTo>
                    <a:cubicBezTo>
                      <a:pt x="4511" y="7557"/>
                      <a:pt x="4440" y="7557"/>
                      <a:pt x="4366" y="7557"/>
                    </a:cubicBezTo>
                    <a:lnTo>
                      <a:pt x="4317" y="7557"/>
                    </a:lnTo>
                    <a:lnTo>
                      <a:pt x="4317" y="6949"/>
                    </a:lnTo>
                    <a:cubicBezTo>
                      <a:pt x="4488" y="6878"/>
                      <a:pt x="4657" y="6926"/>
                      <a:pt x="4828" y="6878"/>
                    </a:cubicBezTo>
                    <a:cubicBezTo>
                      <a:pt x="4899" y="6878"/>
                      <a:pt x="4899" y="6781"/>
                      <a:pt x="4828" y="6781"/>
                    </a:cubicBezTo>
                    <a:cubicBezTo>
                      <a:pt x="4785" y="6766"/>
                      <a:pt x="4738" y="6761"/>
                      <a:pt x="4689" y="6761"/>
                    </a:cubicBezTo>
                    <a:cubicBezTo>
                      <a:pt x="4570" y="6761"/>
                      <a:pt x="4438" y="6795"/>
                      <a:pt x="4317" y="6829"/>
                    </a:cubicBezTo>
                    <a:lnTo>
                      <a:pt x="4317" y="6732"/>
                    </a:lnTo>
                    <a:lnTo>
                      <a:pt x="4317" y="5106"/>
                    </a:lnTo>
                    <a:cubicBezTo>
                      <a:pt x="4376" y="5106"/>
                      <a:pt x="4440" y="5109"/>
                      <a:pt x="4504" y="5109"/>
                    </a:cubicBezTo>
                    <a:cubicBezTo>
                      <a:pt x="4628" y="5109"/>
                      <a:pt x="4755" y="5098"/>
                      <a:pt x="4851" y="5034"/>
                    </a:cubicBezTo>
                    <a:cubicBezTo>
                      <a:pt x="4894" y="4991"/>
                      <a:pt x="4880" y="4909"/>
                      <a:pt x="4824" y="4909"/>
                    </a:cubicBezTo>
                    <a:cubicBezTo>
                      <a:pt x="4817" y="4909"/>
                      <a:pt x="4810" y="4910"/>
                      <a:pt x="4802" y="4912"/>
                    </a:cubicBezTo>
                    <a:cubicBezTo>
                      <a:pt x="4634" y="4961"/>
                      <a:pt x="4488" y="4986"/>
                      <a:pt x="4317" y="4986"/>
                    </a:cubicBezTo>
                    <a:cubicBezTo>
                      <a:pt x="4294" y="4743"/>
                      <a:pt x="4294" y="4501"/>
                      <a:pt x="4294" y="4258"/>
                    </a:cubicBezTo>
                    <a:lnTo>
                      <a:pt x="4294" y="4258"/>
                    </a:lnTo>
                    <a:cubicBezTo>
                      <a:pt x="4349" y="4277"/>
                      <a:pt x="4406" y="4285"/>
                      <a:pt x="4463" y="4285"/>
                    </a:cubicBezTo>
                    <a:cubicBezTo>
                      <a:pt x="4627" y="4285"/>
                      <a:pt x="4785" y="4209"/>
                      <a:pt x="4876" y="4064"/>
                    </a:cubicBezTo>
                    <a:cubicBezTo>
                      <a:pt x="4895" y="4024"/>
                      <a:pt x="4866" y="3984"/>
                      <a:pt x="4815" y="3984"/>
                    </a:cubicBezTo>
                    <a:cubicBezTo>
                      <a:pt x="4804" y="3984"/>
                      <a:pt x="4792" y="3986"/>
                      <a:pt x="4779" y="3990"/>
                    </a:cubicBezTo>
                    <a:cubicBezTo>
                      <a:pt x="4731" y="4039"/>
                      <a:pt x="4657" y="4087"/>
                      <a:pt x="4585" y="4136"/>
                    </a:cubicBezTo>
                    <a:cubicBezTo>
                      <a:pt x="4554" y="4157"/>
                      <a:pt x="4514" y="4164"/>
                      <a:pt x="4471" y="4164"/>
                    </a:cubicBezTo>
                    <a:cubicBezTo>
                      <a:pt x="4413" y="4164"/>
                      <a:pt x="4350" y="4150"/>
                      <a:pt x="4294" y="4136"/>
                    </a:cubicBezTo>
                    <a:cubicBezTo>
                      <a:pt x="4269" y="3919"/>
                      <a:pt x="4269" y="3699"/>
                      <a:pt x="4269" y="3482"/>
                    </a:cubicBezTo>
                    <a:cubicBezTo>
                      <a:pt x="4383" y="3482"/>
                      <a:pt x="4517" y="3492"/>
                      <a:pt x="4645" y="3492"/>
                    </a:cubicBezTo>
                    <a:cubicBezTo>
                      <a:pt x="4709" y="3492"/>
                      <a:pt x="4771" y="3490"/>
                      <a:pt x="4828" y="3482"/>
                    </a:cubicBezTo>
                    <a:cubicBezTo>
                      <a:pt x="4899" y="3457"/>
                      <a:pt x="4899" y="3385"/>
                      <a:pt x="4828" y="3360"/>
                    </a:cubicBezTo>
                    <a:cubicBezTo>
                      <a:pt x="4771" y="3352"/>
                      <a:pt x="4709" y="3349"/>
                      <a:pt x="4644" y="3349"/>
                    </a:cubicBezTo>
                    <a:cubicBezTo>
                      <a:pt x="4515" y="3349"/>
                      <a:pt x="4375" y="3360"/>
                      <a:pt x="4246" y="3360"/>
                    </a:cubicBezTo>
                    <a:cubicBezTo>
                      <a:pt x="4246" y="3117"/>
                      <a:pt x="4220" y="2875"/>
                      <a:pt x="4197" y="2609"/>
                    </a:cubicBezTo>
                    <a:lnTo>
                      <a:pt x="4197" y="2609"/>
                    </a:lnTo>
                    <a:cubicBezTo>
                      <a:pt x="4266" y="2618"/>
                      <a:pt x="4355" y="2628"/>
                      <a:pt x="4445" y="2628"/>
                    </a:cubicBezTo>
                    <a:cubicBezTo>
                      <a:pt x="4575" y="2628"/>
                      <a:pt x="4707" y="2608"/>
                      <a:pt x="4779" y="2535"/>
                    </a:cubicBezTo>
                    <a:cubicBezTo>
                      <a:pt x="4802" y="2487"/>
                      <a:pt x="4802" y="2438"/>
                      <a:pt x="4754" y="2438"/>
                    </a:cubicBezTo>
                    <a:cubicBezTo>
                      <a:pt x="4657" y="2438"/>
                      <a:pt x="4585" y="2487"/>
                      <a:pt x="4511" y="2487"/>
                    </a:cubicBezTo>
                    <a:cubicBezTo>
                      <a:pt x="4414" y="2512"/>
                      <a:pt x="4294" y="2512"/>
                      <a:pt x="4197" y="2512"/>
                    </a:cubicBezTo>
                    <a:cubicBezTo>
                      <a:pt x="4172" y="2341"/>
                      <a:pt x="4172" y="2196"/>
                      <a:pt x="4149" y="2027"/>
                    </a:cubicBezTo>
                    <a:cubicBezTo>
                      <a:pt x="4100" y="1662"/>
                      <a:pt x="4123" y="1154"/>
                      <a:pt x="3906" y="863"/>
                    </a:cubicBezTo>
                    <a:lnTo>
                      <a:pt x="3881" y="863"/>
                    </a:lnTo>
                    <a:cubicBezTo>
                      <a:pt x="3881" y="886"/>
                      <a:pt x="3881" y="911"/>
                      <a:pt x="3858" y="934"/>
                    </a:cubicBezTo>
                    <a:cubicBezTo>
                      <a:pt x="3789" y="966"/>
                      <a:pt x="3721" y="981"/>
                      <a:pt x="3657" y="981"/>
                    </a:cubicBezTo>
                    <a:cubicBezTo>
                      <a:pt x="3471" y="981"/>
                      <a:pt x="3310" y="854"/>
                      <a:pt x="3202" y="620"/>
                    </a:cubicBezTo>
                    <a:cubicBezTo>
                      <a:pt x="3227" y="546"/>
                      <a:pt x="3421" y="475"/>
                      <a:pt x="3493" y="449"/>
                    </a:cubicBezTo>
                    <a:cubicBezTo>
                      <a:pt x="3663" y="401"/>
                      <a:pt x="3881" y="378"/>
                      <a:pt x="4052" y="352"/>
                    </a:cubicBezTo>
                    <a:cubicBezTo>
                      <a:pt x="4366" y="304"/>
                      <a:pt x="4705" y="304"/>
                      <a:pt x="5022" y="304"/>
                    </a:cubicBezTo>
                    <a:cubicBezTo>
                      <a:pt x="5313" y="304"/>
                      <a:pt x="5593" y="272"/>
                      <a:pt x="5876" y="272"/>
                    </a:cubicBezTo>
                    <a:close/>
                    <a:moveTo>
                      <a:pt x="1116" y="17379"/>
                    </a:moveTo>
                    <a:cubicBezTo>
                      <a:pt x="1238" y="17404"/>
                      <a:pt x="1358" y="17427"/>
                      <a:pt x="1455" y="17452"/>
                    </a:cubicBezTo>
                    <a:cubicBezTo>
                      <a:pt x="1504" y="17452"/>
                      <a:pt x="1529" y="17452"/>
                      <a:pt x="1529" y="17427"/>
                    </a:cubicBezTo>
                    <a:cubicBezTo>
                      <a:pt x="1552" y="17427"/>
                      <a:pt x="1552" y="17427"/>
                      <a:pt x="1578" y="17452"/>
                    </a:cubicBezTo>
                    <a:cubicBezTo>
                      <a:pt x="1601" y="17452"/>
                      <a:pt x="1601" y="17452"/>
                      <a:pt x="1626" y="17476"/>
                    </a:cubicBezTo>
                    <a:cubicBezTo>
                      <a:pt x="1578" y="17501"/>
                      <a:pt x="1552" y="17501"/>
                      <a:pt x="1504" y="17501"/>
                    </a:cubicBezTo>
                    <a:lnTo>
                      <a:pt x="1504" y="17524"/>
                    </a:lnTo>
                    <a:lnTo>
                      <a:pt x="1213" y="17524"/>
                    </a:lnTo>
                    <a:lnTo>
                      <a:pt x="1190" y="17501"/>
                    </a:lnTo>
                    <a:lnTo>
                      <a:pt x="1116" y="17501"/>
                    </a:lnTo>
                    <a:lnTo>
                      <a:pt x="1116" y="17476"/>
                    </a:lnTo>
                    <a:cubicBezTo>
                      <a:pt x="1093" y="17476"/>
                      <a:pt x="1093" y="17476"/>
                      <a:pt x="1067" y="17452"/>
                    </a:cubicBezTo>
                    <a:cubicBezTo>
                      <a:pt x="1067" y="17452"/>
                      <a:pt x="1067" y="17427"/>
                      <a:pt x="1093" y="17427"/>
                    </a:cubicBezTo>
                    <a:cubicBezTo>
                      <a:pt x="1093" y="17427"/>
                      <a:pt x="1093" y="17404"/>
                      <a:pt x="1116" y="17379"/>
                    </a:cubicBezTo>
                    <a:close/>
                    <a:moveTo>
                      <a:pt x="437" y="16822"/>
                    </a:moveTo>
                    <a:lnTo>
                      <a:pt x="437" y="16822"/>
                    </a:lnTo>
                    <a:cubicBezTo>
                      <a:pt x="656" y="16942"/>
                      <a:pt x="850" y="17088"/>
                      <a:pt x="1067" y="17210"/>
                    </a:cubicBezTo>
                    <a:cubicBezTo>
                      <a:pt x="899" y="17185"/>
                      <a:pt x="728" y="17161"/>
                      <a:pt x="582" y="17136"/>
                    </a:cubicBezTo>
                    <a:cubicBezTo>
                      <a:pt x="574" y="17134"/>
                      <a:pt x="566" y="17133"/>
                      <a:pt x="558" y="17133"/>
                    </a:cubicBezTo>
                    <a:cubicBezTo>
                      <a:pt x="478" y="17133"/>
                      <a:pt x="443" y="17237"/>
                      <a:pt x="510" y="17282"/>
                    </a:cubicBezTo>
                    <a:cubicBezTo>
                      <a:pt x="802" y="17452"/>
                      <a:pt x="1044" y="17646"/>
                      <a:pt x="1310" y="17840"/>
                    </a:cubicBezTo>
                    <a:cubicBezTo>
                      <a:pt x="1093" y="17767"/>
                      <a:pt x="873" y="17743"/>
                      <a:pt x="656" y="17670"/>
                    </a:cubicBezTo>
                    <a:cubicBezTo>
                      <a:pt x="582" y="17670"/>
                      <a:pt x="534" y="17743"/>
                      <a:pt x="582" y="17815"/>
                    </a:cubicBezTo>
                    <a:cubicBezTo>
                      <a:pt x="825" y="18083"/>
                      <a:pt x="1116" y="18277"/>
                      <a:pt x="1407" y="18471"/>
                    </a:cubicBezTo>
                    <a:cubicBezTo>
                      <a:pt x="1141" y="18423"/>
                      <a:pt x="850" y="18374"/>
                      <a:pt x="582" y="18300"/>
                    </a:cubicBezTo>
                    <a:cubicBezTo>
                      <a:pt x="576" y="18298"/>
                      <a:pt x="570" y="18297"/>
                      <a:pt x="564" y="18297"/>
                    </a:cubicBezTo>
                    <a:cubicBezTo>
                      <a:pt x="503" y="18297"/>
                      <a:pt x="468" y="18401"/>
                      <a:pt x="534" y="18446"/>
                    </a:cubicBezTo>
                    <a:cubicBezTo>
                      <a:pt x="899" y="18617"/>
                      <a:pt x="1261" y="18811"/>
                      <a:pt x="1601" y="19028"/>
                    </a:cubicBezTo>
                    <a:cubicBezTo>
                      <a:pt x="1287" y="18956"/>
                      <a:pt x="970" y="18908"/>
                      <a:pt x="656" y="18859"/>
                    </a:cubicBezTo>
                    <a:cubicBezTo>
                      <a:pt x="631" y="18859"/>
                      <a:pt x="607" y="18859"/>
                      <a:pt x="582" y="18882"/>
                    </a:cubicBezTo>
                    <a:cubicBezTo>
                      <a:pt x="534" y="18737"/>
                      <a:pt x="485" y="18568"/>
                      <a:pt x="462" y="18423"/>
                    </a:cubicBezTo>
                    <a:cubicBezTo>
                      <a:pt x="340" y="17912"/>
                      <a:pt x="340" y="17355"/>
                      <a:pt x="437" y="16822"/>
                    </a:cubicBezTo>
                    <a:close/>
                    <a:moveTo>
                      <a:pt x="631" y="19005"/>
                    </a:moveTo>
                    <a:lnTo>
                      <a:pt x="631" y="19005"/>
                    </a:lnTo>
                    <a:cubicBezTo>
                      <a:pt x="899" y="19199"/>
                      <a:pt x="1213" y="19367"/>
                      <a:pt x="1504" y="19538"/>
                    </a:cubicBezTo>
                    <a:cubicBezTo>
                      <a:pt x="1287" y="19490"/>
                      <a:pt x="1044" y="19416"/>
                      <a:pt x="825" y="19319"/>
                    </a:cubicBezTo>
                    <a:lnTo>
                      <a:pt x="776" y="19319"/>
                    </a:lnTo>
                    <a:cubicBezTo>
                      <a:pt x="728" y="19222"/>
                      <a:pt x="679" y="19102"/>
                      <a:pt x="631" y="19005"/>
                    </a:cubicBezTo>
                    <a:close/>
                    <a:moveTo>
                      <a:pt x="922" y="19028"/>
                    </a:moveTo>
                    <a:lnTo>
                      <a:pt x="922" y="19028"/>
                    </a:lnTo>
                    <a:cubicBezTo>
                      <a:pt x="1213" y="19076"/>
                      <a:pt x="1504" y="19125"/>
                      <a:pt x="1795" y="19199"/>
                    </a:cubicBezTo>
                    <a:lnTo>
                      <a:pt x="1795" y="19319"/>
                    </a:lnTo>
                    <a:cubicBezTo>
                      <a:pt x="1820" y="19441"/>
                      <a:pt x="1869" y="19538"/>
                      <a:pt x="1966" y="19610"/>
                    </a:cubicBezTo>
                    <a:cubicBezTo>
                      <a:pt x="1601" y="19441"/>
                      <a:pt x="1238" y="19247"/>
                      <a:pt x="922" y="19028"/>
                    </a:cubicBezTo>
                    <a:close/>
                    <a:moveTo>
                      <a:pt x="850" y="19490"/>
                    </a:moveTo>
                    <a:lnTo>
                      <a:pt x="850" y="19490"/>
                    </a:lnTo>
                    <a:cubicBezTo>
                      <a:pt x="1164" y="19684"/>
                      <a:pt x="1481" y="19853"/>
                      <a:pt x="1795" y="20072"/>
                    </a:cubicBezTo>
                    <a:cubicBezTo>
                      <a:pt x="1698" y="20023"/>
                      <a:pt x="1601" y="19998"/>
                      <a:pt x="1529" y="19950"/>
                    </a:cubicBezTo>
                    <a:cubicBezTo>
                      <a:pt x="1515" y="19940"/>
                      <a:pt x="1501" y="19936"/>
                      <a:pt x="1488" y="19936"/>
                    </a:cubicBezTo>
                    <a:cubicBezTo>
                      <a:pt x="1433" y="19936"/>
                      <a:pt x="1397" y="20007"/>
                      <a:pt x="1455" y="20047"/>
                    </a:cubicBezTo>
                    <a:cubicBezTo>
                      <a:pt x="1843" y="20314"/>
                      <a:pt x="2257" y="20508"/>
                      <a:pt x="2668" y="20702"/>
                    </a:cubicBezTo>
                    <a:cubicBezTo>
                      <a:pt x="2377" y="20677"/>
                      <a:pt x="2086" y="20629"/>
                      <a:pt x="1795" y="20629"/>
                    </a:cubicBezTo>
                    <a:lnTo>
                      <a:pt x="1772" y="20629"/>
                    </a:lnTo>
                    <a:cubicBezTo>
                      <a:pt x="1407" y="20314"/>
                      <a:pt x="1093" y="19926"/>
                      <a:pt x="850" y="19490"/>
                    </a:cubicBezTo>
                    <a:close/>
                    <a:moveTo>
                      <a:pt x="2329" y="21042"/>
                    </a:moveTo>
                    <a:lnTo>
                      <a:pt x="2329" y="21042"/>
                    </a:lnTo>
                    <a:cubicBezTo>
                      <a:pt x="2523" y="21139"/>
                      <a:pt x="2717" y="21236"/>
                      <a:pt x="2936" y="21333"/>
                    </a:cubicBezTo>
                    <a:cubicBezTo>
                      <a:pt x="2839" y="21308"/>
                      <a:pt x="2742" y="21284"/>
                      <a:pt x="2645" y="21236"/>
                    </a:cubicBezTo>
                    <a:cubicBezTo>
                      <a:pt x="2548" y="21187"/>
                      <a:pt x="2426" y="21114"/>
                      <a:pt x="2329" y="21042"/>
                    </a:cubicBezTo>
                    <a:close/>
                    <a:moveTo>
                      <a:pt x="5431" y="15648"/>
                    </a:moveTo>
                    <a:cubicBezTo>
                      <a:pt x="5818" y="15648"/>
                      <a:pt x="6233" y="15933"/>
                      <a:pt x="6428" y="16457"/>
                    </a:cubicBezTo>
                    <a:cubicBezTo>
                      <a:pt x="6441" y="16509"/>
                      <a:pt x="6475" y="16533"/>
                      <a:pt x="6511" y="16533"/>
                    </a:cubicBezTo>
                    <a:cubicBezTo>
                      <a:pt x="6542" y="16533"/>
                      <a:pt x="6575" y="16515"/>
                      <a:pt x="6597" y="16482"/>
                    </a:cubicBezTo>
                    <a:cubicBezTo>
                      <a:pt x="6801" y="16210"/>
                      <a:pt x="7018" y="16057"/>
                      <a:pt x="7288" y="16057"/>
                    </a:cubicBezTo>
                    <a:cubicBezTo>
                      <a:pt x="7403" y="16057"/>
                      <a:pt x="7527" y="16085"/>
                      <a:pt x="7664" y="16143"/>
                    </a:cubicBezTo>
                    <a:cubicBezTo>
                      <a:pt x="7672" y="16149"/>
                      <a:pt x="7681" y="16152"/>
                      <a:pt x="7691" y="16152"/>
                    </a:cubicBezTo>
                    <a:cubicBezTo>
                      <a:pt x="7716" y="16152"/>
                      <a:pt x="7745" y="16135"/>
                      <a:pt x="7761" y="16117"/>
                    </a:cubicBezTo>
                    <a:cubicBezTo>
                      <a:pt x="7912" y="15947"/>
                      <a:pt x="8117" y="15871"/>
                      <a:pt x="8346" y="15871"/>
                    </a:cubicBezTo>
                    <a:cubicBezTo>
                      <a:pt x="8377" y="15871"/>
                      <a:pt x="8409" y="15872"/>
                      <a:pt x="8441" y="15875"/>
                    </a:cubicBezTo>
                    <a:cubicBezTo>
                      <a:pt x="8877" y="15949"/>
                      <a:pt x="8635" y="16069"/>
                      <a:pt x="8877" y="16214"/>
                    </a:cubicBezTo>
                    <a:cubicBezTo>
                      <a:pt x="9071" y="16337"/>
                      <a:pt x="9387" y="16288"/>
                      <a:pt x="9605" y="16385"/>
                    </a:cubicBezTo>
                    <a:cubicBezTo>
                      <a:pt x="9630" y="16385"/>
                      <a:pt x="9678" y="16385"/>
                      <a:pt x="9702" y="16360"/>
                    </a:cubicBezTo>
                    <a:cubicBezTo>
                      <a:pt x="9878" y="16168"/>
                      <a:pt x="10011" y="16156"/>
                      <a:pt x="10165" y="16156"/>
                    </a:cubicBezTo>
                    <a:cubicBezTo>
                      <a:pt x="10188" y="16156"/>
                      <a:pt x="10211" y="16156"/>
                      <a:pt x="10235" y="16156"/>
                    </a:cubicBezTo>
                    <a:cubicBezTo>
                      <a:pt x="10295" y="16156"/>
                      <a:pt x="10359" y="16154"/>
                      <a:pt x="10429" y="16143"/>
                    </a:cubicBezTo>
                    <a:cubicBezTo>
                      <a:pt x="10455" y="16143"/>
                      <a:pt x="10478" y="16117"/>
                      <a:pt x="10478" y="16094"/>
                    </a:cubicBezTo>
                    <a:cubicBezTo>
                      <a:pt x="10672" y="16676"/>
                      <a:pt x="10769" y="17307"/>
                      <a:pt x="10697" y="17912"/>
                    </a:cubicBezTo>
                    <a:cubicBezTo>
                      <a:pt x="10455" y="20483"/>
                      <a:pt x="7690" y="21744"/>
                      <a:pt x="5410" y="21841"/>
                    </a:cubicBezTo>
                    <a:cubicBezTo>
                      <a:pt x="5287" y="21852"/>
                      <a:pt x="5166" y="21856"/>
                      <a:pt x="5046" y="21856"/>
                    </a:cubicBezTo>
                    <a:cubicBezTo>
                      <a:pt x="4593" y="21856"/>
                      <a:pt x="4152" y="21787"/>
                      <a:pt x="3712" y="21673"/>
                    </a:cubicBezTo>
                    <a:cubicBezTo>
                      <a:pt x="3735" y="21647"/>
                      <a:pt x="3735" y="21599"/>
                      <a:pt x="3687" y="21576"/>
                    </a:cubicBezTo>
                    <a:cubicBezTo>
                      <a:pt x="3178" y="21259"/>
                      <a:pt x="2620" y="21065"/>
                      <a:pt x="2086" y="20774"/>
                    </a:cubicBezTo>
                    <a:lnTo>
                      <a:pt x="2086" y="20774"/>
                    </a:lnTo>
                    <a:cubicBezTo>
                      <a:pt x="2426" y="20799"/>
                      <a:pt x="2765" y="20871"/>
                      <a:pt x="3105" y="20920"/>
                    </a:cubicBezTo>
                    <a:cubicBezTo>
                      <a:pt x="3178" y="20920"/>
                      <a:pt x="3227" y="20823"/>
                      <a:pt x="3153" y="20799"/>
                    </a:cubicBezTo>
                    <a:cubicBezTo>
                      <a:pt x="2862" y="20654"/>
                      <a:pt x="2548" y="20508"/>
                      <a:pt x="2257" y="20363"/>
                    </a:cubicBezTo>
                    <a:cubicBezTo>
                      <a:pt x="2329" y="20363"/>
                      <a:pt x="2354" y="20314"/>
                      <a:pt x="2305" y="20266"/>
                    </a:cubicBezTo>
                    <a:cubicBezTo>
                      <a:pt x="1989" y="19998"/>
                      <a:pt x="1649" y="19804"/>
                      <a:pt x="1287" y="19610"/>
                    </a:cubicBezTo>
                    <a:lnTo>
                      <a:pt x="1287" y="19610"/>
                    </a:lnTo>
                    <a:lnTo>
                      <a:pt x="1940" y="19755"/>
                    </a:lnTo>
                    <a:cubicBezTo>
                      <a:pt x="1989" y="19755"/>
                      <a:pt x="2037" y="19707"/>
                      <a:pt x="2014" y="19658"/>
                    </a:cubicBezTo>
                    <a:lnTo>
                      <a:pt x="2014" y="19658"/>
                    </a:lnTo>
                    <a:cubicBezTo>
                      <a:pt x="2133" y="19733"/>
                      <a:pt x="2289" y="19762"/>
                      <a:pt x="2447" y="19762"/>
                    </a:cubicBezTo>
                    <a:cubicBezTo>
                      <a:pt x="2547" y="19762"/>
                      <a:pt x="2648" y="19751"/>
                      <a:pt x="2742" y="19732"/>
                    </a:cubicBezTo>
                    <a:cubicBezTo>
                      <a:pt x="3081" y="19658"/>
                      <a:pt x="3324" y="19344"/>
                      <a:pt x="3153" y="19005"/>
                    </a:cubicBezTo>
                    <a:cubicBezTo>
                      <a:pt x="3051" y="18784"/>
                      <a:pt x="2851" y="18679"/>
                      <a:pt x="2639" y="18679"/>
                    </a:cubicBezTo>
                    <a:cubicBezTo>
                      <a:pt x="2500" y="18679"/>
                      <a:pt x="2357" y="18724"/>
                      <a:pt x="2232" y="18811"/>
                    </a:cubicBezTo>
                    <a:cubicBezTo>
                      <a:pt x="2212" y="18831"/>
                      <a:pt x="2226" y="18888"/>
                      <a:pt x="2261" y="18888"/>
                    </a:cubicBezTo>
                    <a:cubicBezTo>
                      <a:pt x="2267" y="18888"/>
                      <a:pt x="2273" y="18886"/>
                      <a:pt x="2280" y="18882"/>
                    </a:cubicBezTo>
                    <a:cubicBezTo>
                      <a:pt x="2400" y="18839"/>
                      <a:pt x="2524" y="18805"/>
                      <a:pt x="2640" y="18805"/>
                    </a:cubicBezTo>
                    <a:cubicBezTo>
                      <a:pt x="2784" y="18805"/>
                      <a:pt x="2914" y="18857"/>
                      <a:pt x="3008" y="19005"/>
                    </a:cubicBezTo>
                    <a:cubicBezTo>
                      <a:pt x="3202" y="19296"/>
                      <a:pt x="2959" y="19538"/>
                      <a:pt x="2693" y="19610"/>
                    </a:cubicBezTo>
                    <a:cubicBezTo>
                      <a:pt x="2611" y="19631"/>
                      <a:pt x="2520" y="19644"/>
                      <a:pt x="2431" y="19644"/>
                    </a:cubicBezTo>
                    <a:cubicBezTo>
                      <a:pt x="2207" y="19644"/>
                      <a:pt x="1993" y="19562"/>
                      <a:pt x="1940" y="19319"/>
                    </a:cubicBezTo>
                    <a:cubicBezTo>
                      <a:pt x="1917" y="19270"/>
                      <a:pt x="1917" y="19247"/>
                      <a:pt x="1917" y="19222"/>
                    </a:cubicBezTo>
                    <a:lnTo>
                      <a:pt x="1940" y="19222"/>
                    </a:lnTo>
                    <a:cubicBezTo>
                      <a:pt x="2014" y="19222"/>
                      <a:pt x="2063" y="19125"/>
                      <a:pt x="1989" y="19102"/>
                    </a:cubicBezTo>
                    <a:lnTo>
                      <a:pt x="1940" y="19053"/>
                    </a:lnTo>
                    <a:cubicBezTo>
                      <a:pt x="2014" y="18859"/>
                      <a:pt x="2232" y="18688"/>
                      <a:pt x="2426" y="18640"/>
                    </a:cubicBezTo>
                    <a:cubicBezTo>
                      <a:pt x="2474" y="18617"/>
                      <a:pt x="2451" y="18568"/>
                      <a:pt x="2402" y="18568"/>
                    </a:cubicBezTo>
                    <a:cubicBezTo>
                      <a:pt x="2160" y="18617"/>
                      <a:pt x="1940" y="18785"/>
                      <a:pt x="1843" y="19005"/>
                    </a:cubicBezTo>
                    <a:cubicBezTo>
                      <a:pt x="1578" y="18834"/>
                      <a:pt x="1310" y="18688"/>
                      <a:pt x="1044" y="18543"/>
                    </a:cubicBezTo>
                    <a:lnTo>
                      <a:pt x="1044" y="18543"/>
                    </a:lnTo>
                    <a:cubicBezTo>
                      <a:pt x="1261" y="18591"/>
                      <a:pt x="1481" y="18640"/>
                      <a:pt x="1698" y="18665"/>
                    </a:cubicBezTo>
                    <a:cubicBezTo>
                      <a:pt x="1708" y="18667"/>
                      <a:pt x="1717" y="18669"/>
                      <a:pt x="1726" y="18669"/>
                    </a:cubicBezTo>
                    <a:cubicBezTo>
                      <a:pt x="1799" y="18669"/>
                      <a:pt x="1812" y="18586"/>
                      <a:pt x="1746" y="18543"/>
                    </a:cubicBezTo>
                    <a:cubicBezTo>
                      <a:pt x="1455" y="18325"/>
                      <a:pt x="1141" y="18131"/>
                      <a:pt x="873" y="17889"/>
                    </a:cubicBezTo>
                    <a:lnTo>
                      <a:pt x="873" y="17889"/>
                    </a:lnTo>
                    <a:cubicBezTo>
                      <a:pt x="1141" y="17961"/>
                      <a:pt x="1432" y="18009"/>
                      <a:pt x="1675" y="18131"/>
                    </a:cubicBezTo>
                    <a:cubicBezTo>
                      <a:pt x="1682" y="18134"/>
                      <a:pt x="1690" y="18135"/>
                      <a:pt x="1698" y="18135"/>
                    </a:cubicBezTo>
                    <a:cubicBezTo>
                      <a:pt x="1765" y="18135"/>
                      <a:pt x="1836" y="18053"/>
                      <a:pt x="1772" y="18009"/>
                    </a:cubicBezTo>
                    <a:lnTo>
                      <a:pt x="1335" y="17646"/>
                    </a:lnTo>
                    <a:lnTo>
                      <a:pt x="1407" y="17646"/>
                    </a:lnTo>
                    <a:cubicBezTo>
                      <a:pt x="1529" y="17646"/>
                      <a:pt x="1772" y="17646"/>
                      <a:pt x="1795" y="17501"/>
                    </a:cubicBezTo>
                    <a:cubicBezTo>
                      <a:pt x="1820" y="17427"/>
                      <a:pt x="1746" y="17379"/>
                      <a:pt x="1698" y="17330"/>
                    </a:cubicBezTo>
                    <a:cubicBezTo>
                      <a:pt x="1626" y="17307"/>
                      <a:pt x="1578" y="17307"/>
                      <a:pt x="1529" y="17282"/>
                    </a:cubicBezTo>
                    <a:lnTo>
                      <a:pt x="1504" y="17282"/>
                    </a:lnTo>
                    <a:cubicBezTo>
                      <a:pt x="1455" y="17258"/>
                      <a:pt x="1407" y="17233"/>
                      <a:pt x="1358" y="17185"/>
                    </a:cubicBezTo>
                    <a:cubicBezTo>
                      <a:pt x="1384" y="17185"/>
                      <a:pt x="1407" y="17161"/>
                      <a:pt x="1432" y="17161"/>
                    </a:cubicBezTo>
                    <a:cubicBezTo>
                      <a:pt x="1451" y="17141"/>
                      <a:pt x="1439" y="17106"/>
                      <a:pt x="1421" y="17106"/>
                    </a:cubicBezTo>
                    <a:cubicBezTo>
                      <a:pt x="1417" y="17106"/>
                      <a:pt x="1412" y="17108"/>
                      <a:pt x="1407" y="17113"/>
                    </a:cubicBezTo>
                    <a:cubicBezTo>
                      <a:pt x="1358" y="17113"/>
                      <a:pt x="1335" y="17136"/>
                      <a:pt x="1287" y="17161"/>
                    </a:cubicBezTo>
                    <a:lnTo>
                      <a:pt x="850" y="16870"/>
                    </a:lnTo>
                    <a:cubicBezTo>
                      <a:pt x="1067" y="16870"/>
                      <a:pt x="1261" y="16870"/>
                      <a:pt x="1455" y="16919"/>
                    </a:cubicBezTo>
                    <a:cubicBezTo>
                      <a:pt x="1552" y="16919"/>
                      <a:pt x="1626" y="16822"/>
                      <a:pt x="1552" y="16773"/>
                    </a:cubicBezTo>
                    <a:lnTo>
                      <a:pt x="1116" y="16263"/>
                    </a:lnTo>
                    <a:lnTo>
                      <a:pt x="1116" y="16263"/>
                    </a:lnTo>
                    <a:cubicBezTo>
                      <a:pt x="1335" y="16311"/>
                      <a:pt x="1552" y="16337"/>
                      <a:pt x="1772" y="16360"/>
                    </a:cubicBezTo>
                    <a:cubicBezTo>
                      <a:pt x="1782" y="16363"/>
                      <a:pt x="1793" y="16364"/>
                      <a:pt x="1803" y="16364"/>
                    </a:cubicBezTo>
                    <a:cubicBezTo>
                      <a:pt x="1883" y="16364"/>
                      <a:pt x="1933" y="16280"/>
                      <a:pt x="1869" y="16214"/>
                    </a:cubicBezTo>
                    <a:cubicBezTo>
                      <a:pt x="1723" y="16094"/>
                      <a:pt x="1578" y="15972"/>
                      <a:pt x="1455" y="15852"/>
                    </a:cubicBezTo>
                    <a:lnTo>
                      <a:pt x="1746" y="15852"/>
                    </a:lnTo>
                    <a:cubicBezTo>
                      <a:pt x="2305" y="15949"/>
                      <a:pt x="2742" y="16408"/>
                      <a:pt x="2790" y="16991"/>
                    </a:cubicBezTo>
                    <a:cubicBezTo>
                      <a:pt x="2790" y="17033"/>
                      <a:pt x="2831" y="17059"/>
                      <a:pt x="2875" y="17059"/>
                    </a:cubicBezTo>
                    <a:cubicBezTo>
                      <a:pt x="2906" y="17059"/>
                      <a:pt x="2939" y="17046"/>
                      <a:pt x="2959" y="17016"/>
                    </a:cubicBezTo>
                    <a:cubicBezTo>
                      <a:pt x="3108" y="16825"/>
                      <a:pt x="4030" y="16561"/>
                      <a:pt x="4345" y="16561"/>
                    </a:cubicBezTo>
                    <a:cubicBezTo>
                      <a:pt x="4391" y="16561"/>
                      <a:pt x="4424" y="16567"/>
                      <a:pt x="4440" y="16579"/>
                    </a:cubicBezTo>
                    <a:cubicBezTo>
                      <a:pt x="4457" y="16596"/>
                      <a:pt x="4480" y="16604"/>
                      <a:pt x="4503" y="16604"/>
                    </a:cubicBezTo>
                    <a:cubicBezTo>
                      <a:pt x="4547" y="16604"/>
                      <a:pt x="4593" y="16577"/>
                      <a:pt x="4608" y="16531"/>
                    </a:cubicBezTo>
                    <a:cubicBezTo>
                      <a:pt x="4693" y="15927"/>
                      <a:pt x="5048" y="15648"/>
                      <a:pt x="5431" y="15648"/>
                    </a:cubicBezTo>
                    <a:close/>
                    <a:moveTo>
                      <a:pt x="5834" y="1"/>
                    </a:moveTo>
                    <a:cubicBezTo>
                      <a:pt x="5487" y="1"/>
                      <a:pt x="5154" y="38"/>
                      <a:pt x="4973" y="38"/>
                    </a:cubicBezTo>
                    <a:cubicBezTo>
                      <a:pt x="4861" y="38"/>
                      <a:pt x="4735" y="36"/>
                      <a:pt x="4601" y="36"/>
                    </a:cubicBezTo>
                    <a:cubicBezTo>
                      <a:pt x="4066" y="36"/>
                      <a:pt x="3410" y="67"/>
                      <a:pt x="3081" y="378"/>
                    </a:cubicBezTo>
                    <a:cubicBezTo>
                      <a:pt x="2936" y="498"/>
                      <a:pt x="2862" y="692"/>
                      <a:pt x="2959" y="863"/>
                    </a:cubicBezTo>
                    <a:cubicBezTo>
                      <a:pt x="3104" y="1102"/>
                      <a:pt x="3289" y="1183"/>
                      <a:pt x="3497" y="1183"/>
                    </a:cubicBezTo>
                    <a:cubicBezTo>
                      <a:pt x="3604" y="1183"/>
                      <a:pt x="3717" y="1162"/>
                      <a:pt x="3832" y="1128"/>
                    </a:cubicBezTo>
                    <a:cubicBezTo>
                      <a:pt x="3832" y="1420"/>
                      <a:pt x="3906" y="1736"/>
                      <a:pt x="3929" y="2027"/>
                    </a:cubicBezTo>
                    <a:cubicBezTo>
                      <a:pt x="3978" y="2512"/>
                      <a:pt x="4026" y="2997"/>
                      <a:pt x="4052" y="3482"/>
                    </a:cubicBezTo>
                    <a:cubicBezTo>
                      <a:pt x="4100" y="4549"/>
                      <a:pt x="4100" y="5640"/>
                      <a:pt x="4100" y="6732"/>
                    </a:cubicBezTo>
                    <a:cubicBezTo>
                      <a:pt x="4100" y="8841"/>
                      <a:pt x="3978" y="10976"/>
                      <a:pt x="4003" y="13087"/>
                    </a:cubicBezTo>
                    <a:cubicBezTo>
                      <a:pt x="2959" y="13087"/>
                      <a:pt x="2014" y="13378"/>
                      <a:pt x="1287" y="14177"/>
                    </a:cubicBezTo>
                    <a:cubicBezTo>
                      <a:pt x="485" y="15002"/>
                      <a:pt x="122" y="16337"/>
                      <a:pt x="74" y="17452"/>
                    </a:cubicBezTo>
                    <a:cubicBezTo>
                      <a:pt x="0" y="19732"/>
                      <a:pt x="1723" y="21502"/>
                      <a:pt x="3858" y="22012"/>
                    </a:cubicBezTo>
                    <a:cubicBezTo>
                      <a:pt x="4311" y="22119"/>
                      <a:pt x="4784" y="22172"/>
                      <a:pt x="5262" y="22172"/>
                    </a:cubicBezTo>
                    <a:cubicBezTo>
                      <a:pt x="7160" y="22172"/>
                      <a:pt x="9132" y="21345"/>
                      <a:pt x="10235" y="19853"/>
                    </a:cubicBezTo>
                    <a:cubicBezTo>
                      <a:pt x="11739" y="17840"/>
                      <a:pt x="10866" y="15099"/>
                      <a:pt x="9096" y="13595"/>
                    </a:cubicBezTo>
                    <a:cubicBezTo>
                      <a:pt x="8334" y="12923"/>
                      <a:pt x="7365" y="12645"/>
                      <a:pt x="6380" y="12645"/>
                    </a:cubicBezTo>
                    <a:cubicBezTo>
                      <a:pt x="6299" y="12645"/>
                      <a:pt x="6218" y="12646"/>
                      <a:pt x="6137" y="12650"/>
                    </a:cubicBezTo>
                    <a:cubicBezTo>
                      <a:pt x="6186" y="11825"/>
                      <a:pt x="6112" y="11001"/>
                      <a:pt x="6112" y="10176"/>
                    </a:cubicBezTo>
                    <a:cubicBezTo>
                      <a:pt x="6112" y="9132"/>
                      <a:pt x="6137" y="8065"/>
                      <a:pt x="6112" y="7023"/>
                    </a:cubicBezTo>
                    <a:cubicBezTo>
                      <a:pt x="6112" y="5106"/>
                      <a:pt x="6186" y="3143"/>
                      <a:pt x="6064" y="1226"/>
                    </a:cubicBezTo>
                    <a:lnTo>
                      <a:pt x="6064" y="1226"/>
                    </a:lnTo>
                    <a:cubicBezTo>
                      <a:pt x="6098" y="1229"/>
                      <a:pt x="6133" y="1231"/>
                      <a:pt x="6168" y="1231"/>
                    </a:cubicBezTo>
                    <a:cubicBezTo>
                      <a:pt x="6587" y="1231"/>
                      <a:pt x="7077" y="972"/>
                      <a:pt x="7011" y="546"/>
                    </a:cubicBezTo>
                    <a:cubicBezTo>
                      <a:pt x="6936" y="90"/>
                      <a:pt x="6370"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961215" y="4041443"/>
                <a:ext cx="30239" cy="34185"/>
              </a:xfrm>
              <a:custGeom>
                <a:avLst/>
                <a:gdLst/>
                <a:ahLst/>
                <a:cxnLst/>
                <a:rect l="l" t="t" r="r" b="b"/>
                <a:pathLst>
                  <a:path w="705" h="797" extrusionOk="0">
                    <a:moveTo>
                      <a:pt x="330" y="234"/>
                    </a:moveTo>
                    <a:cubicBezTo>
                      <a:pt x="395" y="234"/>
                      <a:pt x="466" y="243"/>
                      <a:pt x="510" y="286"/>
                    </a:cubicBezTo>
                    <a:cubicBezTo>
                      <a:pt x="582" y="335"/>
                      <a:pt x="413" y="554"/>
                      <a:pt x="340" y="651"/>
                    </a:cubicBezTo>
                    <a:cubicBezTo>
                      <a:pt x="219" y="602"/>
                      <a:pt x="97" y="529"/>
                      <a:pt x="146" y="408"/>
                    </a:cubicBezTo>
                    <a:cubicBezTo>
                      <a:pt x="146" y="335"/>
                      <a:pt x="171" y="286"/>
                      <a:pt x="219" y="238"/>
                    </a:cubicBezTo>
                    <a:cubicBezTo>
                      <a:pt x="248" y="238"/>
                      <a:pt x="287" y="234"/>
                      <a:pt x="330" y="234"/>
                    </a:cubicBezTo>
                    <a:close/>
                    <a:moveTo>
                      <a:pt x="273" y="0"/>
                    </a:moveTo>
                    <a:cubicBezTo>
                      <a:pt x="261" y="0"/>
                      <a:pt x="250" y="6"/>
                      <a:pt x="243" y="20"/>
                    </a:cubicBezTo>
                    <a:cubicBezTo>
                      <a:pt x="171" y="141"/>
                      <a:pt x="49" y="286"/>
                      <a:pt x="25" y="432"/>
                    </a:cubicBezTo>
                    <a:cubicBezTo>
                      <a:pt x="0" y="602"/>
                      <a:pt x="171" y="723"/>
                      <a:pt x="316" y="796"/>
                    </a:cubicBezTo>
                    <a:cubicBezTo>
                      <a:pt x="340" y="796"/>
                      <a:pt x="388" y="796"/>
                      <a:pt x="413" y="771"/>
                    </a:cubicBezTo>
                    <a:cubicBezTo>
                      <a:pt x="485" y="626"/>
                      <a:pt x="705" y="408"/>
                      <a:pt x="607" y="238"/>
                    </a:cubicBezTo>
                    <a:cubicBezTo>
                      <a:pt x="559" y="141"/>
                      <a:pt x="388" y="141"/>
                      <a:pt x="268" y="141"/>
                    </a:cubicBezTo>
                    <a:cubicBezTo>
                      <a:pt x="268" y="117"/>
                      <a:pt x="291" y="92"/>
                      <a:pt x="316" y="69"/>
                    </a:cubicBezTo>
                    <a:cubicBezTo>
                      <a:pt x="333" y="34"/>
                      <a:pt x="302"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992399" y="3984138"/>
                <a:ext cx="45809" cy="33799"/>
              </a:xfrm>
              <a:custGeom>
                <a:avLst/>
                <a:gdLst/>
                <a:ahLst/>
                <a:cxnLst/>
                <a:rect l="l" t="t" r="r" b="b"/>
                <a:pathLst>
                  <a:path w="1068" h="788" extrusionOk="0">
                    <a:moveTo>
                      <a:pt x="547" y="132"/>
                    </a:moveTo>
                    <a:cubicBezTo>
                      <a:pt x="597" y="132"/>
                      <a:pt x="649" y="142"/>
                      <a:pt x="705" y="167"/>
                    </a:cubicBezTo>
                    <a:cubicBezTo>
                      <a:pt x="825" y="241"/>
                      <a:pt x="899" y="386"/>
                      <a:pt x="851" y="506"/>
                    </a:cubicBezTo>
                    <a:cubicBezTo>
                      <a:pt x="781" y="630"/>
                      <a:pt x="596" y="664"/>
                      <a:pt x="444" y="664"/>
                    </a:cubicBezTo>
                    <a:cubicBezTo>
                      <a:pt x="386" y="664"/>
                      <a:pt x="332" y="659"/>
                      <a:pt x="292" y="652"/>
                    </a:cubicBezTo>
                    <a:cubicBezTo>
                      <a:pt x="123" y="603"/>
                      <a:pt x="123" y="458"/>
                      <a:pt x="146" y="312"/>
                    </a:cubicBezTo>
                    <a:cubicBezTo>
                      <a:pt x="274" y="223"/>
                      <a:pt x="400" y="132"/>
                      <a:pt x="547" y="132"/>
                    </a:cubicBezTo>
                    <a:close/>
                    <a:moveTo>
                      <a:pt x="569" y="0"/>
                    </a:moveTo>
                    <a:cubicBezTo>
                      <a:pt x="444" y="0"/>
                      <a:pt x="311" y="46"/>
                      <a:pt x="195" y="118"/>
                    </a:cubicBezTo>
                    <a:cubicBezTo>
                      <a:pt x="181" y="105"/>
                      <a:pt x="167" y="91"/>
                      <a:pt x="153" y="91"/>
                    </a:cubicBezTo>
                    <a:cubicBezTo>
                      <a:pt x="143" y="91"/>
                      <a:pt x="133" y="98"/>
                      <a:pt x="123" y="118"/>
                    </a:cubicBezTo>
                    <a:cubicBezTo>
                      <a:pt x="123" y="144"/>
                      <a:pt x="98" y="167"/>
                      <a:pt x="98" y="192"/>
                    </a:cubicBezTo>
                    <a:lnTo>
                      <a:pt x="49" y="241"/>
                    </a:lnTo>
                    <a:cubicBezTo>
                      <a:pt x="26" y="264"/>
                      <a:pt x="26" y="312"/>
                      <a:pt x="49" y="338"/>
                    </a:cubicBezTo>
                    <a:cubicBezTo>
                      <a:pt x="1" y="483"/>
                      <a:pt x="26" y="629"/>
                      <a:pt x="172" y="726"/>
                    </a:cubicBezTo>
                    <a:cubicBezTo>
                      <a:pt x="248" y="771"/>
                      <a:pt x="335" y="788"/>
                      <a:pt x="420" y="788"/>
                    </a:cubicBezTo>
                    <a:cubicBezTo>
                      <a:pt x="468" y="788"/>
                      <a:pt x="515" y="783"/>
                      <a:pt x="560" y="774"/>
                    </a:cubicBezTo>
                    <a:cubicBezTo>
                      <a:pt x="680" y="749"/>
                      <a:pt x="851" y="726"/>
                      <a:pt x="922" y="603"/>
                    </a:cubicBezTo>
                    <a:cubicBezTo>
                      <a:pt x="1068" y="435"/>
                      <a:pt x="971" y="192"/>
                      <a:pt x="802" y="70"/>
                    </a:cubicBezTo>
                    <a:cubicBezTo>
                      <a:pt x="733" y="21"/>
                      <a:pt x="653" y="0"/>
                      <a:pt x="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1026799" y="4027203"/>
                <a:ext cx="74933" cy="54173"/>
              </a:xfrm>
              <a:custGeom>
                <a:avLst/>
                <a:gdLst/>
                <a:ahLst/>
                <a:cxnLst/>
                <a:rect l="l" t="t" r="r" b="b"/>
                <a:pathLst>
                  <a:path w="1747" h="1263" extrusionOk="0">
                    <a:moveTo>
                      <a:pt x="897" y="133"/>
                    </a:moveTo>
                    <a:cubicBezTo>
                      <a:pt x="1139" y="133"/>
                      <a:pt x="1455" y="278"/>
                      <a:pt x="1527" y="546"/>
                    </a:cubicBezTo>
                    <a:cubicBezTo>
                      <a:pt x="1624" y="909"/>
                      <a:pt x="1091" y="1128"/>
                      <a:pt x="800" y="1128"/>
                    </a:cubicBezTo>
                    <a:cubicBezTo>
                      <a:pt x="606" y="1128"/>
                      <a:pt x="411" y="1055"/>
                      <a:pt x="266" y="934"/>
                    </a:cubicBezTo>
                    <a:cubicBezTo>
                      <a:pt x="72" y="764"/>
                      <a:pt x="243" y="595"/>
                      <a:pt x="388" y="473"/>
                    </a:cubicBezTo>
                    <a:cubicBezTo>
                      <a:pt x="428" y="454"/>
                      <a:pt x="403" y="418"/>
                      <a:pt x="379" y="418"/>
                    </a:cubicBezTo>
                    <a:cubicBezTo>
                      <a:pt x="373" y="418"/>
                      <a:pt x="368" y="420"/>
                      <a:pt x="363" y="424"/>
                    </a:cubicBezTo>
                    <a:cubicBezTo>
                      <a:pt x="314" y="424"/>
                      <a:pt x="291" y="449"/>
                      <a:pt x="266" y="473"/>
                    </a:cubicBezTo>
                    <a:cubicBezTo>
                      <a:pt x="314" y="401"/>
                      <a:pt x="363" y="327"/>
                      <a:pt x="460" y="255"/>
                    </a:cubicBezTo>
                    <a:cubicBezTo>
                      <a:pt x="582" y="181"/>
                      <a:pt x="751" y="133"/>
                      <a:pt x="897" y="133"/>
                    </a:cubicBezTo>
                    <a:close/>
                    <a:moveTo>
                      <a:pt x="878" y="1"/>
                    </a:moveTo>
                    <a:cubicBezTo>
                      <a:pt x="493" y="1"/>
                      <a:pt x="64" y="258"/>
                      <a:pt x="0" y="667"/>
                    </a:cubicBezTo>
                    <a:cubicBezTo>
                      <a:pt x="0" y="715"/>
                      <a:pt x="23" y="740"/>
                      <a:pt x="72" y="740"/>
                    </a:cubicBezTo>
                    <a:cubicBezTo>
                      <a:pt x="49" y="764"/>
                      <a:pt x="49" y="812"/>
                      <a:pt x="49" y="861"/>
                    </a:cubicBezTo>
                    <a:cubicBezTo>
                      <a:pt x="97" y="1055"/>
                      <a:pt x="363" y="1177"/>
                      <a:pt x="534" y="1225"/>
                    </a:cubicBezTo>
                    <a:cubicBezTo>
                      <a:pt x="618" y="1250"/>
                      <a:pt x="712" y="1263"/>
                      <a:pt x="807" y="1263"/>
                    </a:cubicBezTo>
                    <a:cubicBezTo>
                      <a:pt x="1175" y="1263"/>
                      <a:pt x="1577" y="1077"/>
                      <a:pt x="1673" y="692"/>
                    </a:cubicBezTo>
                    <a:cubicBezTo>
                      <a:pt x="1746" y="327"/>
                      <a:pt x="1333" y="61"/>
                      <a:pt x="1019" y="13"/>
                    </a:cubicBezTo>
                    <a:cubicBezTo>
                      <a:pt x="973" y="5"/>
                      <a:pt x="926"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1067333" y="3974830"/>
                <a:ext cx="22905" cy="27537"/>
              </a:xfrm>
              <a:custGeom>
                <a:avLst/>
                <a:gdLst/>
                <a:ahLst/>
                <a:cxnLst/>
                <a:rect l="l" t="t" r="r" b="b"/>
                <a:pathLst>
                  <a:path w="534" h="642" extrusionOk="0">
                    <a:moveTo>
                      <a:pt x="194" y="238"/>
                    </a:moveTo>
                    <a:cubicBezTo>
                      <a:pt x="219" y="287"/>
                      <a:pt x="291" y="335"/>
                      <a:pt x="340" y="384"/>
                    </a:cubicBezTo>
                    <a:cubicBezTo>
                      <a:pt x="340" y="384"/>
                      <a:pt x="365" y="409"/>
                      <a:pt x="365" y="432"/>
                    </a:cubicBezTo>
                    <a:lnTo>
                      <a:pt x="388" y="458"/>
                    </a:lnTo>
                    <a:lnTo>
                      <a:pt x="388" y="481"/>
                    </a:lnTo>
                    <a:lnTo>
                      <a:pt x="365" y="481"/>
                    </a:lnTo>
                    <a:lnTo>
                      <a:pt x="365" y="506"/>
                    </a:lnTo>
                    <a:cubicBezTo>
                      <a:pt x="340" y="506"/>
                      <a:pt x="291" y="529"/>
                      <a:pt x="268" y="529"/>
                    </a:cubicBezTo>
                    <a:cubicBezTo>
                      <a:pt x="243" y="529"/>
                      <a:pt x="243" y="529"/>
                      <a:pt x="243" y="506"/>
                    </a:cubicBezTo>
                    <a:lnTo>
                      <a:pt x="194" y="506"/>
                    </a:lnTo>
                    <a:cubicBezTo>
                      <a:pt x="171" y="481"/>
                      <a:pt x="146" y="481"/>
                      <a:pt x="146" y="432"/>
                    </a:cubicBezTo>
                    <a:cubicBezTo>
                      <a:pt x="122" y="409"/>
                      <a:pt x="146" y="361"/>
                      <a:pt x="146" y="312"/>
                    </a:cubicBezTo>
                    <a:cubicBezTo>
                      <a:pt x="171" y="287"/>
                      <a:pt x="171" y="264"/>
                      <a:pt x="194" y="238"/>
                    </a:cubicBezTo>
                    <a:close/>
                    <a:moveTo>
                      <a:pt x="283" y="1"/>
                    </a:moveTo>
                    <a:cubicBezTo>
                      <a:pt x="271" y="1"/>
                      <a:pt x="257" y="7"/>
                      <a:pt x="243" y="21"/>
                    </a:cubicBezTo>
                    <a:cubicBezTo>
                      <a:pt x="146" y="118"/>
                      <a:pt x="0" y="264"/>
                      <a:pt x="25" y="432"/>
                    </a:cubicBezTo>
                    <a:cubicBezTo>
                      <a:pt x="25" y="529"/>
                      <a:pt x="97" y="603"/>
                      <a:pt x="194" y="626"/>
                    </a:cubicBezTo>
                    <a:cubicBezTo>
                      <a:pt x="230" y="636"/>
                      <a:pt x="266" y="642"/>
                      <a:pt x="300" y="642"/>
                    </a:cubicBezTo>
                    <a:cubicBezTo>
                      <a:pt x="360" y="642"/>
                      <a:pt x="415" y="624"/>
                      <a:pt x="462" y="578"/>
                    </a:cubicBezTo>
                    <a:cubicBezTo>
                      <a:pt x="534" y="506"/>
                      <a:pt x="510" y="384"/>
                      <a:pt x="437" y="312"/>
                    </a:cubicBezTo>
                    <a:cubicBezTo>
                      <a:pt x="388" y="238"/>
                      <a:pt x="316" y="190"/>
                      <a:pt x="243" y="167"/>
                    </a:cubicBezTo>
                    <a:cubicBezTo>
                      <a:pt x="268" y="118"/>
                      <a:pt x="291" y="93"/>
                      <a:pt x="316" y="69"/>
                    </a:cubicBezTo>
                    <a:cubicBezTo>
                      <a:pt x="333" y="35"/>
                      <a:pt x="313" y="1"/>
                      <a:pt x="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126655" y="4044489"/>
                <a:ext cx="29167" cy="26979"/>
              </a:xfrm>
              <a:custGeom>
                <a:avLst/>
                <a:gdLst/>
                <a:ahLst/>
                <a:cxnLst/>
                <a:rect l="l" t="t" r="r" b="b"/>
                <a:pathLst>
                  <a:path w="680" h="629" extrusionOk="0">
                    <a:moveTo>
                      <a:pt x="534" y="167"/>
                    </a:moveTo>
                    <a:cubicBezTo>
                      <a:pt x="509" y="240"/>
                      <a:pt x="509" y="312"/>
                      <a:pt x="509" y="386"/>
                    </a:cubicBezTo>
                    <a:cubicBezTo>
                      <a:pt x="486" y="409"/>
                      <a:pt x="486" y="483"/>
                      <a:pt x="460" y="483"/>
                    </a:cubicBezTo>
                    <a:cubicBezTo>
                      <a:pt x="453" y="491"/>
                      <a:pt x="442" y="493"/>
                      <a:pt x="430" y="493"/>
                    </a:cubicBezTo>
                    <a:cubicBezTo>
                      <a:pt x="407" y="493"/>
                      <a:pt x="380" y="483"/>
                      <a:pt x="363" y="483"/>
                    </a:cubicBezTo>
                    <a:cubicBezTo>
                      <a:pt x="266" y="483"/>
                      <a:pt x="195" y="458"/>
                      <a:pt x="121" y="458"/>
                    </a:cubicBezTo>
                    <a:cubicBezTo>
                      <a:pt x="146" y="361"/>
                      <a:pt x="195" y="289"/>
                      <a:pt x="243" y="215"/>
                    </a:cubicBezTo>
                    <a:cubicBezTo>
                      <a:pt x="243" y="233"/>
                      <a:pt x="267" y="250"/>
                      <a:pt x="290" y="250"/>
                    </a:cubicBezTo>
                    <a:cubicBezTo>
                      <a:pt x="299" y="250"/>
                      <a:pt x="308" y="247"/>
                      <a:pt x="315" y="240"/>
                    </a:cubicBezTo>
                    <a:cubicBezTo>
                      <a:pt x="389" y="215"/>
                      <a:pt x="460" y="167"/>
                      <a:pt x="534" y="167"/>
                    </a:cubicBezTo>
                    <a:close/>
                    <a:moveTo>
                      <a:pt x="284" y="1"/>
                    </a:moveTo>
                    <a:cubicBezTo>
                      <a:pt x="271" y="1"/>
                      <a:pt x="257" y="7"/>
                      <a:pt x="243" y="21"/>
                    </a:cubicBezTo>
                    <a:cubicBezTo>
                      <a:pt x="146" y="192"/>
                      <a:pt x="1" y="289"/>
                      <a:pt x="1" y="506"/>
                    </a:cubicBezTo>
                    <a:cubicBezTo>
                      <a:pt x="1" y="531"/>
                      <a:pt x="24" y="555"/>
                      <a:pt x="49" y="555"/>
                    </a:cubicBezTo>
                    <a:cubicBezTo>
                      <a:pt x="146" y="580"/>
                      <a:pt x="266" y="603"/>
                      <a:pt x="363" y="628"/>
                    </a:cubicBezTo>
                    <a:cubicBezTo>
                      <a:pt x="412" y="628"/>
                      <a:pt x="486" y="628"/>
                      <a:pt x="534" y="603"/>
                    </a:cubicBezTo>
                    <a:cubicBezTo>
                      <a:pt x="583" y="580"/>
                      <a:pt x="606" y="506"/>
                      <a:pt x="631" y="458"/>
                    </a:cubicBezTo>
                    <a:cubicBezTo>
                      <a:pt x="631" y="361"/>
                      <a:pt x="654" y="240"/>
                      <a:pt x="654" y="143"/>
                    </a:cubicBezTo>
                    <a:cubicBezTo>
                      <a:pt x="680" y="95"/>
                      <a:pt x="654" y="70"/>
                      <a:pt x="606" y="46"/>
                    </a:cubicBezTo>
                    <a:cubicBezTo>
                      <a:pt x="580" y="39"/>
                      <a:pt x="552" y="36"/>
                      <a:pt x="524" y="36"/>
                    </a:cubicBezTo>
                    <a:cubicBezTo>
                      <a:pt x="447" y="36"/>
                      <a:pt x="369" y="59"/>
                      <a:pt x="315" y="95"/>
                    </a:cubicBezTo>
                    <a:lnTo>
                      <a:pt x="315" y="70"/>
                    </a:lnTo>
                    <a:cubicBezTo>
                      <a:pt x="333" y="35"/>
                      <a:pt x="31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1003894" y="4078374"/>
                <a:ext cx="35429" cy="26808"/>
              </a:xfrm>
              <a:custGeom>
                <a:avLst/>
                <a:gdLst/>
                <a:ahLst/>
                <a:cxnLst/>
                <a:rect l="l" t="t" r="r" b="b"/>
                <a:pathLst>
                  <a:path w="826" h="625" extrusionOk="0">
                    <a:moveTo>
                      <a:pt x="460" y="201"/>
                    </a:moveTo>
                    <a:cubicBezTo>
                      <a:pt x="557" y="201"/>
                      <a:pt x="606" y="250"/>
                      <a:pt x="654" y="323"/>
                    </a:cubicBezTo>
                    <a:cubicBezTo>
                      <a:pt x="583" y="372"/>
                      <a:pt x="509" y="420"/>
                      <a:pt x="412" y="469"/>
                    </a:cubicBezTo>
                    <a:cubicBezTo>
                      <a:pt x="364" y="469"/>
                      <a:pt x="315" y="490"/>
                      <a:pt x="267" y="490"/>
                    </a:cubicBezTo>
                    <a:cubicBezTo>
                      <a:pt x="243" y="490"/>
                      <a:pt x="219" y="485"/>
                      <a:pt x="195" y="469"/>
                    </a:cubicBezTo>
                    <a:cubicBezTo>
                      <a:pt x="146" y="420"/>
                      <a:pt x="169" y="323"/>
                      <a:pt x="243" y="250"/>
                    </a:cubicBezTo>
                    <a:cubicBezTo>
                      <a:pt x="315" y="250"/>
                      <a:pt x="389" y="226"/>
                      <a:pt x="460" y="201"/>
                    </a:cubicBezTo>
                    <a:close/>
                    <a:moveTo>
                      <a:pt x="364" y="1"/>
                    </a:moveTo>
                    <a:cubicBezTo>
                      <a:pt x="357" y="1"/>
                      <a:pt x="349" y="3"/>
                      <a:pt x="340" y="7"/>
                    </a:cubicBezTo>
                    <a:cubicBezTo>
                      <a:pt x="292" y="32"/>
                      <a:pt x="243" y="81"/>
                      <a:pt x="195" y="129"/>
                    </a:cubicBezTo>
                    <a:cubicBezTo>
                      <a:pt x="169" y="129"/>
                      <a:pt x="169" y="153"/>
                      <a:pt x="146" y="178"/>
                    </a:cubicBezTo>
                    <a:cubicBezTo>
                      <a:pt x="72" y="275"/>
                      <a:pt x="1" y="420"/>
                      <a:pt x="98" y="541"/>
                    </a:cubicBezTo>
                    <a:cubicBezTo>
                      <a:pt x="144" y="601"/>
                      <a:pt x="206" y="625"/>
                      <a:pt x="274" y="625"/>
                    </a:cubicBezTo>
                    <a:cubicBezTo>
                      <a:pt x="452" y="625"/>
                      <a:pt x="671" y="465"/>
                      <a:pt x="777" y="395"/>
                    </a:cubicBezTo>
                    <a:cubicBezTo>
                      <a:pt x="800" y="372"/>
                      <a:pt x="825" y="347"/>
                      <a:pt x="800" y="298"/>
                    </a:cubicBezTo>
                    <a:cubicBezTo>
                      <a:pt x="751" y="201"/>
                      <a:pt x="680" y="81"/>
                      <a:pt x="534" y="81"/>
                    </a:cubicBezTo>
                    <a:cubicBezTo>
                      <a:pt x="486" y="81"/>
                      <a:pt x="412" y="81"/>
                      <a:pt x="340" y="104"/>
                    </a:cubicBezTo>
                    <a:cubicBezTo>
                      <a:pt x="363" y="81"/>
                      <a:pt x="363" y="56"/>
                      <a:pt x="389" y="56"/>
                    </a:cubicBezTo>
                    <a:cubicBezTo>
                      <a:pt x="408" y="37"/>
                      <a:pt x="396"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957055" y="3941974"/>
                <a:ext cx="38560" cy="26894"/>
              </a:xfrm>
              <a:custGeom>
                <a:avLst/>
                <a:gdLst/>
                <a:ahLst/>
                <a:cxnLst/>
                <a:rect l="l" t="t" r="r" b="b"/>
                <a:pathLst>
                  <a:path w="899" h="627" extrusionOk="0">
                    <a:moveTo>
                      <a:pt x="656" y="228"/>
                    </a:moveTo>
                    <a:cubicBezTo>
                      <a:pt x="679" y="228"/>
                      <a:pt x="679" y="228"/>
                      <a:pt x="679" y="253"/>
                    </a:cubicBezTo>
                    <a:lnTo>
                      <a:pt x="704" y="253"/>
                    </a:lnTo>
                    <a:lnTo>
                      <a:pt x="704" y="277"/>
                    </a:lnTo>
                    <a:lnTo>
                      <a:pt x="704" y="302"/>
                    </a:lnTo>
                    <a:lnTo>
                      <a:pt x="679" y="302"/>
                    </a:lnTo>
                    <a:cubicBezTo>
                      <a:pt x="679" y="325"/>
                      <a:pt x="656" y="325"/>
                      <a:pt x="656" y="350"/>
                    </a:cubicBezTo>
                    <a:cubicBezTo>
                      <a:pt x="607" y="374"/>
                      <a:pt x="607" y="374"/>
                      <a:pt x="559" y="422"/>
                    </a:cubicBezTo>
                    <a:cubicBezTo>
                      <a:pt x="485" y="471"/>
                      <a:pt x="413" y="496"/>
                      <a:pt x="316" y="496"/>
                    </a:cubicBezTo>
                    <a:cubicBezTo>
                      <a:pt x="304" y="508"/>
                      <a:pt x="285" y="513"/>
                      <a:pt x="267" y="513"/>
                    </a:cubicBezTo>
                    <a:cubicBezTo>
                      <a:pt x="249" y="513"/>
                      <a:pt x="231" y="508"/>
                      <a:pt x="219" y="496"/>
                    </a:cubicBezTo>
                    <a:cubicBezTo>
                      <a:pt x="194" y="496"/>
                      <a:pt x="194" y="496"/>
                      <a:pt x="171" y="471"/>
                    </a:cubicBezTo>
                    <a:cubicBezTo>
                      <a:pt x="171" y="422"/>
                      <a:pt x="194" y="374"/>
                      <a:pt x="194" y="325"/>
                    </a:cubicBezTo>
                    <a:cubicBezTo>
                      <a:pt x="219" y="302"/>
                      <a:pt x="219" y="277"/>
                      <a:pt x="243" y="253"/>
                    </a:cubicBezTo>
                    <a:cubicBezTo>
                      <a:pt x="268" y="253"/>
                      <a:pt x="316" y="228"/>
                      <a:pt x="365" y="228"/>
                    </a:cubicBezTo>
                    <a:close/>
                    <a:moveTo>
                      <a:pt x="290" y="1"/>
                    </a:moveTo>
                    <a:cubicBezTo>
                      <a:pt x="282" y="1"/>
                      <a:pt x="274" y="4"/>
                      <a:pt x="268" y="11"/>
                    </a:cubicBezTo>
                    <a:cubicBezTo>
                      <a:pt x="243" y="34"/>
                      <a:pt x="219" y="83"/>
                      <a:pt x="171" y="156"/>
                    </a:cubicBezTo>
                    <a:lnTo>
                      <a:pt x="171" y="180"/>
                    </a:lnTo>
                    <a:cubicBezTo>
                      <a:pt x="74" y="325"/>
                      <a:pt x="0" y="544"/>
                      <a:pt x="194" y="616"/>
                    </a:cubicBezTo>
                    <a:cubicBezTo>
                      <a:pt x="216" y="624"/>
                      <a:pt x="238" y="627"/>
                      <a:pt x="259" y="627"/>
                    </a:cubicBezTo>
                    <a:cubicBezTo>
                      <a:pt x="310" y="627"/>
                      <a:pt x="361" y="609"/>
                      <a:pt x="413" y="593"/>
                    </a:cubicBezTo>
                    <a:cubicBezTo>
                      <a:pt x="510" y="568"/>
                      <a:pt x="607" y="544"/>
                      <a:pt x="679" y="471"/>
                    </a:cubicBezTo>
                    <a:cubicBezTo>
                      <a:pt x="753" y="422"/>
                      <a:pt x="899" y="277"/>
                      <a:pt x="802" y="180"/>
                    </a:cubicBezTo>
                    <a:cubicBezTo>
                      <a:pt x="753" y="108"/>
                      <a:pt x="679" y="108"/>
                      <a:pt x="607" y="108"/>
                    </a:cubicBezTo>
                    <a:cubicBezTo>
                      <a:pt x="591" y="99"/>
                      <a:pt x="572" y="97"/>
                      <a:pt x="552" y="97"/>
                    </a:cubicBezTo>
                    <a:cubicBezTo>
                      <a:pt x="513" y="97"/>
                      <a:pt x="469" y="108"/>
                      <a:pt x="437" y="108"/>
                    </a:cubicBezTo>
                    <a:lnTo>
                      <a:pt x="291" y="108"/>
                    </a:lnTo>
                    <a:cubicBezTo>
                      <a:pt x="291" y="83"/>
                      <a:pt x="316" y="59"/>
                      <a:pt x="316" y="59"/>
                    </a:cubicBezTo>
                    <a:cubicBezTo>
                      <a:pt x="333" y="24"/>
                      <a:pt x="312"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2"/>
            <p:cNvSpPr/>
            <p:nvPr/>
          </p:nvSpPr>
          <p:spPr>
            <a:xfrm flipH="1">
              <a:off x="7978050" y="18862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flipH="1">
              <a:off x="117750" y="4501948"/>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283675" y="403907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99"/>
        <p:cNvGrpSpPr/>
        <p:nvPr/>
      </p:nvGrpSpPr>
      <p:grpSpPr>
        <a:xfrm>
          <a:off x="0" y="0"/>
          <a:ext cx="0" cy="0"/>
          <a:chOff x="0" y="0"/>
          <a:chExt cx="0" cy="0"/>
        </a:xfrm>
      </p:grpSpPr>
      <p:pic>
        <p:nvPicPr>
          <p:cNvPr id="700" name="Google Shape;700;p31"/>
          <p:cNvPicPr preferRelativeResize="0"/>
          <p:nvPr/>
        </p:nvPicPr>
        <p:blipFill>
          <a:blip r:embed="rId2">
            <a:alphaModFix amt="50000"/>
          </a:blip>
          <a:stretch>
            <a:fillRect/>
          </a:stretch>
        </p:blipFill>
        <p:spPr>
          <a:xfrm rot="10800000" flipH="1">
            <a:off x="-2" y="-2"/>
            <a:ext cx="9144090" cy="5143499"/>
          </a:xfrm>
          <a:prstGeom prst="rect">
            <a:avLst/>
          </a:prstGeom>
          <a:noFill/>
          <a:ln>
            <a:noFill/>
          </a:ln>
        </p:spPr>
      </p:pic>
      <p:pic>
        <p:nvPicPr>
          <p:cNvPr id="701" name="Google Shape;701;p31"/>
          <p:cNvPicPr preferRelativeResize="0"/>
          <p:nvPr/>
        </p:nvPicPr>
        <p:blipFill>
          <a:blip r:embed="rId3">
            <a:alphaModFix amt="51000"/>
          </a:blip>
          <a:stretch>
            <a:fillRect/>
          </a:stretch>
        </p:blipFill>
        <p:spPr>
          <a:xfrm rot="10800000" flipH="1">
            <a:off x="-402900" y="-680491"/>
            <a:ext cx="1650650" cy="1624301"/>
          </a:xfrm>
          <a:prstGeom prst="rect">
            <a:avLst/>
          </a:prstGeom>
          <a:noFill/>
          <a:ln>
            <a:noFill/>
          </a:ln>
        </p:spPr>
      </p:pic>
      <p:pic>
        <p:nvPicPr>
          <p:cNvPr id="702" name="Google Shape;702;p31"/>
          <p:cNvPicPr preferRelativeResize="0"/>
          <p:nvPr/>
        </p:nvPicPr>
        <p:blipFill>
          <a:blip r:embed="rId4">
            <a:alphaModFix amt="30000"/>
          </a:blip>
          <a:stretch>
            <a:fillRect/>
          </a:stretch>
        </p:blipFill>
        <p:spPr>
          <a:xfrm rot="10800000">
            <a:off x="7037423" y="-781890"/>
            <a:ext cx="2245751" cy="2209949"/>
          </a:xfrm>
          <a:prstGeom prst="rect">
            <a:avLst/>
          </a:prstGeom>
          <a:noFill/>
          <a:ln>
            <a:noFill/>
          </a:ln>
        </p:spPr>
      </p:pic>
      <p:pic>
        <p:nvPicPr>
          <p:cNvPr id="703" name="Google Shape;703;p31"/>
          <p:cNvPicPr preferRelativeResize="0"/>
          <p:nvPr/>
        </p:nvPicPr>
        <p:blipFill>
          <a:blip r:embed="rId5">
            <a:alphaModFix amt="30000"/>
          </a:blip>
          <a:stretch>
            <a:fillRect/>
          </a:stretch>
        </p:blipFill>
        <p:spPr>
          <a:xfrm rot="-10799995">
            <a:off x="7119359" y="3522750"/>
            <a:ext cx="2707688" cy="2232471"/>
          </a:xfrm>
          <a:prstGeom prst="rect">
            <a:avLst/>
          </a:prstGeom>
          <a:noFill/>
          <a:ln>
            <a:noFill/>
          </a:ln>
        </p:spPr>
      </p:pic>
      <p:grpSp>
        <p:nvGrpSpPr>
          <p:cNvPr id="704" name="Google Shape;704;p31"/>
          <p:cNvGrpSpPr/>
          <p:nvPr/>
        </p:nvGrpSpPr>
        <p:grpSpPr>
          <a:xfrm rot="748872">
            <a:off x="8593915" y="256333"/>
            <a:ext cx="361167" cy="925073"/>
            <a:chOff x="2202376" y="1445415"/>
            <a:chExt cx="253838" cy="650122"/>
          </a:xfrm>
        </p:grpSpPr>
        <p:sp>
          <p:nvSpPr>
            <p:cNvPr id="705" name="Google Shape;705;p31"/>
            <p:cNvSpPr/>
            <p:nvPr/>
          </p:nvSpPr>
          <p:spPr>
            <a:xfrm>
              <a:off x="2348985" y="2019756"/>
              <a:ext cx="30282" cy="25778"/>
            </a:xfrm>
            <a:custGeom>
              <a:avLst/>
              <a:gdLst/>
              <a:ahLst/>
              <a:cxnLst/>
              <a:rect l="l" t="t" r="r" b="b"/>
              <a:pathLst>
                <a:path w="706" h="601" extrusionOk="0">
                  <a:moveTo>
                    <a:pt x="220" y="198"/>
                  </a:moveTo>
                  <a:cubicBezTo>
                    <a:pt x="340" y="221"/>
                    <a:pt x="534" y="269"/>
                    <a:pt x="511" y="392"/>
                  </a:cubicBezTo>
                  <a:cubicBezTo>
                    <a:pt x="511" y="440"/>
                    <a:pt x="437" y="440"/>
                    <a:pt x="414" y="463"/>
                  </a:cubicBezTo>
                  <a:cubicBezTo>
                    <a:pt x="366" y="476"/>
                    <a:pt x="317" y="482"/>
                    <a:pt x="272" y="482"/>
                  </a:cubicBezTo>
                  <a:cubicBezTo>
                    <a:pt x="226" y="482"/>
                    <a:pt x="183" y="476"/>
                    <a:pt x="146" y="463"/>
                  </a:cubicBezTo>
                  <a:cubicBezTo>
                    <a:pt x="146" y="366"/>
                    <a:pt x="195" y="295"/>
                    <a:pt x="220" y="198"/>
                  </a:cubicBezTo>
                  <a:close/>
                  <a:moveTo>
                    <a:pt x="253" y="1"/>
                  </a:moveTo>
                  <a:cubicBezTo>
                    <a:pt x="241" y="1"/>
                    <a:pt x="229" y="9"/>
                    <a:pt x="220" y="27"/>
                  </a:cubicBezTo>
                  <a:lnTo>
                    <a:pt x="220" y="52"/>
                  </a:lnTo>
                  <a:lnTo>
                    <a:pt x="195" y="52"/>
                  </a:lnTo>
                  <a:cubicBezTo>
                    <a:pt x="146" y="52"/>
                    <a:pt x="123" y="124"/>
                    <a:pt x="146" y="149"/>
                  </a:cubicBezTo>
                  <a:cubicBezTo>
                    <a:pt x="123" y="198"/>
                    <a:pt x="98" y="221"/>
                    <a:pt x="75" y="246"/>
                  </a:cubicBezTo>
                  <a:cubicBezTo>
                    <a:pt x="26" y="343"/>
                    <a:pt x="1" y="415"/>
                    <a:pt x="1" y="537"/>
                  </a:cubicBezTo>
                  <a:cubicBezTo>
                    <a:pt x="26" y="560"/>
                    <a:pt x="49" y="586"/>
                    <a:pt x="75" y="586"/>
                  </a:cubicBezTo>
                  <a:cubicBezTo>
                    <a:pt x="128" y="593"/>
                    <a:pt x="198" y="601"/>
                    <a:pt x="271" y="601"/>
                  </a:cubicBezTo>
                  <a:cubicBezTo>
                    <a:pt x="429" y="601"/>
                    <a:pt x="598" y="565"/>
                    <a:pt x="631" y="415"/>
                  </a:cubicBezTo>
                  <a:cubicBezTo>
                    <a:pt x="705" y="221"/>
                    <a:pt x="437" y="124"/>
                    <a:pt x="292" y="75"/>
                  </a:cubicBezTo>
                  <a:lnTo>
                    <a:pt x="292" y="52"/>
                  </a:lnTo>
                  <a:cubicBezTo>
                    <a:pt x="292" y="22"/>
                    <a:pt x="273"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2362583" y="1959791"/>
              <a:ext cx="31226" cy="36416"/>
            </a:xfrm>
            <a:custGeom>
              <a:avLst/>
              <a:gdLst/>
              <a:ahLst/>
              <a:cxnLst/>
              <a:rect l="l" t="t" r="r" b="b"/>
              <a:pathLst>
                <a:path w="728" h="849" extrusionOk="0">
                  <a:moveTo>
                    <a:pt x="522" y="117"/>
                  </a:moveTo>
                  <a:cubicBezTo>
                    <a:pt x="540" y="117"/>
                    <a:pt x="553" y="124"/>
                    <a:pt x="557" y="140"/>
                  </a:cubicBezTo>
                  <a:cubicBezTo>
                    <a:pt x="582" y="286"/>
                    <a:pt x="485" y="455"/>
                    <a:pt x="437" y="552"/>
                  </a:cubicBezTo>
                  <a:cubicBezTo>
                    <a:pt x="388" y="600"/>
                    <a:pt x="363" y="674"/>
                    <a:pt x="291" y="697"/>
                  </a:cubicBezTo>
                  <a:cubicBezTo>
                    <a:pt x="273" y="715"/>
                    <a:pt x="268" y="732"/>
                    <a:pt x="258" y="732"/>
                  </a:cubicBezTo>
                  <a:cubicBezTo>
                    <a:pt x="254" y="732"/>
                    <a:pt x="249" y="729"/>
                    <a:pt x="243" y="722"/>
                  </a:cubicBezTo>
                  <a:cubicBezTo>
                    <a:pt x="194" y="600"/>
                    <a:pt x="169" y="503"/>
                    <a:pt x="120" y="406"/>
                  </a:cubicBezTo>
                  <a:cubicBezTo>
                    <a:pt x="97" y="358"/>
                    <a:pt x="120" y="334"/>
                    <a:pt x="146" y="286"/>
                  </a:cubicBezTo>
                  <a:cubicBezTo>
                    <a:pt x="186" y="286"/>
                    <a:pt x="429" y="117"/>
                    <a:pt x="522" y="117"/>
                  </a:cubicBezTo>
                  <a:close/>
                  <a:moveTo>
                    <a:pt x="533" y="1"/>
                  </a:moveTo>
                  <a:cubicBezTo>
                    <a:pt x="466" y="1"/>
                    <a:pt x="387" y="31"/>
                    <a:pt x="314" y="67"/>
                  </a:cubicBezTo>
                  <a:cubicBezTo>
                    <a:pt x="291" y="43"/>
                    <a:pt x="266" y="43"/>
                    <a:pt x="266" y="43"/>
                  </a:cubicBezTo>
                  <a:cubicBezTo>
                    <a:pt x="146" y="140"/>
                    <a:pt x="0" y="237"/>
                    <a:pt x="0" y="383"/>
                  </a:cubicBezTo>
                  <a:cubicBezTo>
                    <a:pt x="0" y="455"/>
                    <a:pt x="23" y="503"/>
                    <a:pt x="49" y="552"/>
                  </a:cubicBezTo>
                  <a:cubicBezTo>
                    <a:pt x="97" y="625"/>
                    <a:pt x="97" y="697"/>
                    <a:pt x="146" y="771"/>
                  </a:cubicBezTo>
                  <a:cubicBezTo>
                    <a:pt x="174" y="827"/>
                    <a:pt x="210" y="849"/>
                    <a:pt x="249" y="849"/>
                  </a:cubicBezTo>
                  <a:cubicBezTo>
                    <a:pt x="345" y="849"/>
                    <a:pt x="457" y="718"/>
                    <a:pt x="508" y="649"/>
                  </a:cubicBezTo>
                  <a:cubicBezTo>
                    <a:pt x="605" y="503"/>
                    <a:pt x="728" y="286"/>
                    <a:pt x="679" y="115"/>
                  </a:cubicBezTo>
                  <a:cubicBezTo>
                    <a:pt x="655" y="31"/>
                    <a:pt x="600"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2337619" y="1760552"/>
              <a:ext cx="31011" cy="34657"/>
            </a:xfrm>
            <a:custGeom>
              <a:avLst/>
              <a:gdLst/>
              <a:ahLst/>
              <a:cxnLst/>
              <a:rect l="l" t="t" r="r" b="b"/>
              <a:pathLst>
                <a:path w="723" h="808" extrusionOk="0">
                  <a:moveTo>
                    <a:pt x="277" y="247"/>
                  </a:moveTo>
                  <a:cubicBezTo>
                    <a:pt x="412" y="247"/>
                    <a:pt x="617" y="259"/>
                    <a:pt x="582" y="346"/>
                  </a:cubicBezTo>
                  <a:cubicBezTo>
                    <a:pt x="534" y="443"/>
                    <a:pt x="388" y="540"/>
                    <a:pt x="291" y="614"/>
                  </a:cubicBezTo>
                  <a:cubicBezTo>
                    <a:pt x="266" y="637"/>
                    <a:pt x="243" y="637"/>
                    <a:pt x="217" y="662"/>
                  </a:cubicBezTo>
                  <a:cubicBezTo>
                    <a:pt x="217" y="614"/>
                    <a:pt x="194" y="565"/>
                    <a:pt x="194" y="517"/>
                  </a:cubicBezTo>
                  <a:cubicBezTo>
                    <a:pt x="169" y="468"/>
                    <a:pt x="146" y="394"/>
                    <a:pt x="120" y="323"/>
                  </a:cubicBezTo>
                  <a:cubicBezTo>
                    <a:pt x="120" y="297"/>
                    <a:pt x="146" y="274"/>
                    <a:pt x="146" y="249"/>
                  </a:cubicBezTo>
                  <a:lnTo>
                    <a:pt x="169" y="249"/>
                  </a:lnTo>
                  <a:cubicBezTo>
                    <a:pt x="182" y="249"/>
                    <a:pt x="224" y="247"/>
                    <a:pt x="277" y="247"/>
                  </a:cubicBezTo>
                  <a:close/>
                  <a:moveTo>
                    <a:pt x="306" y="0"/>
                  </a:moveTo>
                  <a:cubicBezTo>
                    <a:pt x="301" y="0"/>
                    <a:pt x="295" y="2"/>
                    <a:pt x="291" y="6"/>
                  </a:cubicBezTo>
                  <a:cubicBezTo>
                    <a:pt x="194" y="80"/>
                    <a:pt x="72" y="152"/>
                    <a:pt x="23" y="297"/>
                  </a:cubicBezTo>
                  <a:cubicBezTo>
                    <a:pt x="0" y="394"/>
                    <a:pt x="72" y="491"/>
                    <a:pt x="72" y="565"/>
                  </a:cubicBezTo>
                  <a:cubicBezTo>
                    <a:pt x="97" y="662"/>
                    <a:pt x="49" y="808"/>
                    <a:pt x="169" y="808"/>
                  </a:cubicBezTo>
                  <a:cubicBezTo>
                    <a:pt x="217" y="808"/>
                    <a:pt x="291" y="759"/>
                    <a:pt x="340" y="734"/>
                  </a:cubicBezTo>
                  <a:cubicBezTo>
                    <a:pt x="485" y="637"/>
                    <a:pt x="679" y="491"/>
                    <a:pt x="702" y="323"/>
                  </a:cubicBezTo>
                  <a:cubicBezTo>
                    <a:pt x="723" y="168"/>
                    <a:pt x="541" y="121"/>
                    <a:pt x="369" y="121"/>
                  </a:cubicBezTo>
                  <a:cubicBezTo>
                    <a:pt x="325" y="121"/>
                    <a:pt x="282" y="124"/>
                    <a:pt x="243" y="129"/>
                  </a:cubicBezTo>
                  <a:cubicBezTo>
                    <a:pt x="266" y="103"/>
                    <a:pt x="314" y="80"/>
                    <a:pt x="340" y="55"/>
                  </a:cubicBezTo>
                  <a:cubicBezTo>
                    <a:pt x="359" y="36"/>
                    <a:pt x="33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2357307" y="1812710"/>
              <a:ext cx="26122" cy="22519"/>
            </a:xfrm>
            <a:custGeom>
              <a:avLst/>
              <a:gdLst/>
              <a:ahLst/>
              <a:cxnLst/>
              <a:rect l="l" t="t" r="r" b="b"/>
              <a:pathLst>
                <a:path w="609" h="525" extrusionOk="0">
                  <a:moveTo>
                    <a:pt x="437" y="174"/>
                  </a:moveTo>
                  <a:cubicBezTo>
                    <a:pt x="437" y="197"/>
                    <a:pt x="437" y="197"/>
                    <a:pt x="463" y="197"/>
                  </a:cubicBezTo>
                  <a:cubicBezTo>
                    <a:pt x="463" y="222"/>
                    <a:pt x="486" y="222"/>
                    <a:pt x="486" y="222"/>
                  </a:cubicBezTo>
                  <a:lnTo>
                    <a:pt x="486" y="246"/>
                  </a:lnTo>
                  <a:lnTo>
                    <a:pt x="486" y="271"/>
                  </a:lnTo>
                  <a:lnTo>
                    <a:pt x="463" y="271"/>
                  </a:lnTo>
                  <a:cubicBezTo>
                    <a:pt x="463" y="294"/>
                    <a:pt x="463" y="319"/>
                    <a:pt x="437" y="319"/>
                  </a:cubicBezTo>
                  <a:lnTo>
                    <a:pt x="437" y="343"/>
                  </a:lnTo>
                  <a:cubicBezTo>
                    <a:pt x="437" y="343"/>
                    <a:pt x="437" y="368"/>
                    <a:pt x="414" y="368"/>
                  </a:cubicBezTo>
                  <a:cubicBezTo>
                    <a:pt x="414" y="391"/>
                    <a:pt x="389" y="391"/>
                    <a:pt x="389" y="391"/>
                  </a:cubicBezTo>
                  <a:lnTo>
                    <a:pt x="366" y="391"/>
                  </a:lnTo>
                  <a:lnTo>
                    <a:pt x="366" y="416"/>
                  </a:lnTo>
                  <a:lnTo>
                    <a:pt x="340" y="416"/>
                  </a:lnTo>
                  <a:cubicBezTo>
                    <a:pt x="317" y="416"/>
                    <a:pt x="317" y="391"/>
                    <a:pt x="317" y="391"/>
                  </a:cubicBezTo>
                  <a:cubicBezTo>
                    <a:pt x="317" y="391"/>
                    <a:pt x="292" y="391"/>
                    <a:pt x="292" y="368"/>
                  </a:cubicBezTo>
                  <a:cubicBezTo>
                    <a:pt x="269" y="343"/>
                    <a:pt x="243" y="319"/>
                    <a:pt x="243" y="294"/>
                  </a:cubicBezTo>
                  <a:cubicBezTo>
                    <a:pt x="220" y="271"/>
                    <a:pt x="220" y="246"/>
                    <a:pt x="195" y="222"/>
                  </a:cubicBezTo>
                  <a:lnTo>
                    <a:pt x="220" y="197"/>
                  </a:lnTo>
                  <a:cubicBezTo>
                    <a:pt x="243" y="197"/>
                    <a:pt x="292" y="174"/>
                    <a:pt x="340" y="174"/>
                  </a:cubicBezTo>
                  <a:close/>
                  <a:moveTo>
                    <a:pt x="132" y="0"/>
                  </a:moveTo>
                  <a:cubicBezTo>
                    <a:pt x="114" y="0"/>
                    <a:pt x="98" y="14"/>
                    <a:pt x="98" y="28"/>
                  </a:cubicBezTo>
                  <a:lnTo>
                    <a:pt x="98" y="100"/>
                  </a:lnTo>
                  <a:cubicBezTo>
                    <a:pt x="75" y="125"/>
                    <a:pt x="49" y="125"/>
                    <a:pt x="26" y="149"/>
                  </a:cubicBezTo>
                  <a:cubicBezTo>
                    <a:pt x="1" y="174"/>
                    <a:pt x="1" y="246"/>
                    <a:pt x="75" y="246"/>
                  </a:cubicBezTo>
                  <a:lnTo>
                    <a:pt x="123" y="246"/>
                  </a:lnTo>
                  <a:cubicBezTo>
                    <a:pt x="123" y="343"/>
                    <a:pt x="172" y="440"/>
                    <a:pt x="243" y="488"/>
                  </a:cubicBezTo>
                  <a:cubicBezTo>
                    <a:pt x="277" y="514"/>
                    <a:pt x="311" y="525"/>
                    <a:pt x="344" y="525"/>
                  </a:cubicBezTo>
                  <a:cubicBezTo>
                    <a:pt x="406" y="525"/>
                    <a:pt x="463" y="488"/>
                    <a:pt x="511" y="440"/>
                  </a:cubicBezTo>
                  <a:cubicBezTo>
                    <a:pt x="583" y="391"/>
                    <a:pt x="608" y="294"/>
                    <a:pt x="608" y="197"/>
                  </a:cubicBezTo>
                  <a:cubicBezTo>
                    <a:pt x="583" y="77"/>
                    <a:pt x="463" y="52"/>
                    <a:pt x="340" y="52"/>
                  </a:cubicBezTo>
                  <a:cubicBezTo>
                    <a:pt x="292" y="52"/>
                    <a:pt x="243" y="77"/>
                    <a:pt x="195" y="77"/>
                  </a:cubicBezTo>
                  <a:lnTo>
                    <a:pt x="172" y="77"/>
                  </a:lnTo>
                  <a:lnTo>
                    <a:pt x="172" y="28"/>
                  </a:lnTo>
                  <a:cubicBezTo>
                    <a:pt x="161" y="8"/>
                    <a:pt x="146"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2202376" y="1445415"/>
              <a:ext cx="253838" cy="650122"/>
            </a:xfrm>
            <a:custGeom>
              <a:avLst/>
              <a:gdLst/>
              <a:ahLst/>
              <a:cxnLst/>
              <a:rect l="l" t="t" r="r" b="b"/>
              <a:pathLst>
                <a:path w="5918" h="15157" extrusionOk="0">
                  <a:moveTo>
                    <a:pt x="468" y="883"/>
                  </a:moveTo>
                  <a:cubicBezTo>
                    <a:pt x="533" y="883"/>
                    <a:pt x="855" y="1114"/>
                    <a:pt x="945" y="1170"/>
                  </a:cubicBezTo>
                  <a:cubicBezTo>
                    <a:pt x="970" y="1193"/>
                    <a:pt x="993" y="1193"/>
                    <a:pt x="1019" y="1218"/>
                  </a:cubicBezTo>
                  <a:cubicBezTo>
                    <a:pt x="825" y="1144"/>
                    <a:pt x="582" y="1096"/>
                    <a:pt x="508" y="976"/>
                  </a:cubicBezTo>
                  <a:cubicBezTo>
                    <a:pt x="454" y="908"/>
                    <a:pt x="447" y="883"/>
                    <a:pt x="468" y="883"/>
                  </a:cubicBezTo>
                  <a:close/>
                  <a:moveTo>
                    <a:pt x="2037" y="368"/>
                  </a:moveTo>
                  <a:lnTo>
                    <a:pt x="2012" y="394"/>
                  </a:lnTo>
                  <a:cubicBezTo>
                    <a:pt x="1982" y="469"/>
                    <a:pt x="1970" y="507"/>
                    <a:pt x="1919" y="507"/>
                  </a:cubicBezTo>
                  <a:cubicBezTo>
                    <a:pt x="1888" y="507"/>
                    <a:pt x="1842" y="493"/>
                    <a:pt x="1770" y="465"/>
                  </a:cubicBezTo>
                  <a:cubicBezTo>
                    <a:pt x="1721" y="465"/>
                    <a:pt x="1673" y="539"/>
                    <a:pt x="1698" y="588"/>
                  </a:cubicBezTo>
                  <a:cubicBezTo>
                    <a:pt x="1706" y="595"/>
                    <a:pt x="1678" y="598"/>
                    <a:pt x="1637" y="598"/>
                  </a:cubicBezTo>
                  <a:cubicBezTo>
                    <a:pt x="1554" y="598"/>
                    <a:pt x="1414" y="588"/>
                    <a:pt x="1382" y="588"/>
                  </a:cubicBezTo>
                  <a:cubicBezTo>
                    <a:pt x="1310" y="588"/>
                    <a:pt x="1310" y="659"/>
                    <a:pt x="1333" y="708"/>
                  </a:cubicBezTo>
                  <a:cubicBezTo>
                    <a:pt x="1430" y="805"/>
                    <a:pt x="1504" y="902"/>
                    <a:pt x="1576" y="999"/>
                  </a:cubicBezTo>
                  <a:cubicBezTo>
                    <a:pt x="1284" y="902"/>
                    <a:pt x="993" y="805"/>
                    <a:pt x="728" y="659"/>
                  </a:cubicBezTo>
                  <a:cubicBezTo>
                    <a:pt x="721" y="657"/>
                    <a:pt x="715" y="656"/>
                    <a:pt x="708" y="656"/>
                  </a:cubicBezTo>
                  <a:cubicBezTo>
                    <a:pt x="642" y="656"/>
                    <a:pt x="588" y="759"/>
                    <a:pt x="654" y="782"/>
                  </a:cubicBezTo>
                  <a:cubicBezTo>
                    <a:pt x="922" y="902"/>
                    <a:pt x="1139" y="1073"/>
                    <a:pt x="1358" y="1241"/>
                  </a:cubicBezTo>
                  <a:cubicBezTo>
                    <a:pt x="1042" y="1073"/>
                    <a:pt x="728" y="902"/>
                    <a:pt x="388" y="733"/>
                  </a:cubicBezTo>
                  <a:cubicBezTo>
                    <a:pt x="411" y="733"/>
                    <a:pt x="411" y="708"/>
                    <a:pt x="437" y="708"/>
                  </a:cubicBezTo>
                  <a:cubicBezTo>
                    <a:pt x="582" y="588"/>
                    <a:pt x="799" y="539"/>
                    <a:pt x="970" y="514"/>
                  </a:cubicBezTo>
                  <a:cubicBezTo>
                    <a:pt x="1310" y="417"/>
                    <a:pt x="1673" y="394"/>
                    <a:pt x="2037" y="368"/>
                  </a:cubicBezTo>
                  <a:close/>
                  <a:moveTo>
                    <a:pt x="314" y="902"/>
                  </a:moveTo>
                  <a:lnTo>
                    <a:pt x="314" y="902"/>
                  </a:lnTo>
                  <a:cubicBezTo>
                    <a:pt x="363" y="1024"/>
                    <a:pt x="437" y="1121"/>
                    <a:pt x="557" y="1193"/>
                  </a:cubicBezTo>
                  <a:cubicBezTo>
                    <a:pt x="654" y="1241"/>
                    <a:pt x="922" y="1290"/>
                    <a:pt x="1067" y="1338"/>
                  </a:cubicBezTo>
                  <a:cubicBezTo>
                    <a:pt x="1164" y="1387"/>
                    <a:pt x="1284" y="1461"/>
                    <a:pt x="1382" y="1532"/>
                  </a:cubicBezTo>
                  <a:lnTo>
                    <a:pt x="1358" y="1532"/>
                  </a:lnTo>
                  <a:cubicBezTo>
                    <a:pt x="1139" y="1484"/>
                    <a:pt x="922" y="1435"/>
                    <a:pt x="702" y="1338"/>
                  </a:cubicBezTo>
                  <a:cubicBezTo>
                    <a:pt x="557" y="1290"/>
                    <a:pt x="291" y="1096"/>
                    <a:pt x="314" y="902"/>
                  </a:cubicBezTo>
                  <a:close/>
                  <a:moveTo>
                    <a:pt x="1552" y="1775"/>
                  </a:moveTo>
                  <a:cubicBezTo>
                    <a:pt x="1601" y="1824"/>
                    <a:pt x="1649" y="1849"/>
                    <a:pt x="1698" y="1897"/>
                  </a:cubicBezTo>
                  <a:cubicBezTo>
                    <a:pt x="1649" y="1872"/>
                    <a:pt x="1601" y="1849"/>
                    <a:pt x="1576" y="1849"/>
                  </a:cubicBezTo>
                  <a:cubicBezTo>
                    <a:pt x="1576" y="1824"/>
                    <a:pt x="1552" y="1800"/>
                    <a:pt x="1552" y="1775"/>
                  </a:cubicBezTo>
                  <a:close/>
                  <a:moveTo>
                    <a:pt x="1601" y="2091"/>
                  </a:moveTo>
                  <a:lnTo>
                    <a:pt x="1601" y="2091"/>
                  </a:lnTo>
                  <a:cubicBezTo>
                    <a:pt x="1698" y="2212"/>
                    <a:pt x="1770" y="2309"/>
                    <a:pt x="1624" y="2334"/>
                  </a:cubicBezTo>
                  <a:cubicBezTo>
                    <a:pt x="1624" y="2260"/>
                    <a:pt x="1601" y="2188"/>
                    <a:pt x="1601" y="2091"/>
                  </a:cubicBezTo>
                  <a:close/>
                  <a:moveTo>
                    <a:pt x="1649" y="2673"/>
                  </a:moveTo>
                  <a:lnTo>
                    <a:pt x="1649" y="2673"/>
                  </a:lnTo>
                  <a:cubicBezTo>
                    <a:pt x="1746" y="2770"/>
                    <a:pt x="1818" y="2891"/>
                    <a:pt x="1892" y="2988"/>
                  </a:cubicBezTo>
                  <a:lnTo>
                    <a:pt x="1673" y="2916"/>
                  </a:lnTo>
                  <a:cubicBezTo>
                    <a:pt x="1673" y="2842"/>
                    <a:pt x="1649" y="2770"/>
                    <a:pt x="1649" y="2673"/>
                  </a:cubicBezTo>
                  <a:close/>
                  <a:moveTo>
                    <a:pt x="1673" y="3133"/>
                  </a:moveTo>
                  <a:cubicBezTo>
                    <a:pt x="1818" y="3304"/>
                    <a:pt x="1915" y="3498"/>
                    <a:pt x="2037" y="3692"/>
                  </a:cubicBezTo>
                  <a:cubicBezTo>
                    <a:pt x="2012" y="3667"/>
                    <a:pt x="1843" y="3644"/>
                    <a:pt x="1721" y="3618"/>
                  </a:cubicBezTo>
                  <a:cubicBezTo>
                    <a:pt x="1698" y="3473"/>
                    <a:pt x="1698" y="3304"/>
                    <a:pt x="1673" y="3133"/>
                  </a:cubicBezTo>
                  <a:close/>
                  <a:moveTo>
                    <a:pt x="1721" y="3983"/>
                  </a:moveTo>
                  <a:lnTo>
                    <a:pt x="1721" y="3983"/>
                  </a:lnTo>
                  <a:cubicBezTo>
                    <a:pt x="1843" y="4103"/>
                    <a:pt x="1964" y="4249"/>
                    <a:pt x="2061" y="4371"/>
                  </a:cubicBezTo>
                  <a:cubicBezTo>
                    <a:pt x="1964" y="4346"/>
                    <a:pt x="1843" y="4297"/>
                    <a:pt x="1746" y="4274"/>
                  </a:cubicBezTo>
                  <a:cubicBezTo>
                    <a:pt x="1746" y="4177"/>
                    <a:pt x="1721" y="4080"/>
                    <a:pt x="1721" y="3983"/>
                  </a:cubicBezTo>
                  <a:close/>
                  <a:moveTo>
                    <a:pt x="1746" y="4491"/>
                  </a:moveTo>
                  <a:cubicBezTo>
                    <a:pt x="1892" y="4588"/>
                    <a:pt x="2037" y="4734"/>
                    <a:pt x="2183" y="4856"/>
                  </a:cubicBezTo>
                  <a:cubicBezTo>
                    <a:pt x="2086" y="4831"/>
                    <a:pt x="1989" y="4782"/>
                    <a:pt x="1915" y="4759"/>
                  </a:cubicBezTo>
                  <a:cubicBezTo>
                    <a:pt x="1901" y="4750"/>
                    <a:pt x="1889" y="4746"/>
                    <a:pt x="1877" y="4746"/>
                  </a:cubicBezTo>
                  <a:cubicBezTo>
                    <a:pt x="1828" y="4746"/>
                    <a:pt x="1804" y="4817"/>
                    <a:pt x="1843" y="4856"/>
                  </a:cubicBezTo>
                  <a:cubicBezTo>
                    <a:pt x="1964" y="5002"/>
                    <a:pt x="2037" y="5147"/>
                    <a:pt x="2109" y="5293"/>
                  </a:cubicBezTo>
                  <a:cubicBezTo>
                    <a:pt x="1989" y="5268"/>
                    <a:pt x="1867" y="5219"/>
                    <a:pt x="1746" y="5171"/>
                  </a:cubicBezTo>
                  <a:lnTo>
                    <a:pt x="1746" y="4491"/>
                  </a:lnTo>
                  <a:close/>
                  <a:moveTo>
                    <a:pt x="1746" y="5438"/>
                  </a:moveTo>
                  <a:lnTo>
                    <a:pt x="1746" y="5438"/>
                  </a:lnTo>
                  <a:cubicBezTo>
                    <a:pt x="1818" y="5510"/>
                    <a:pt x="1867" y="5584"/>
                    <a:pt x="1940" y="5681"/>
                  </a:cubicBezTo>
                  <a:cubicBezTo>
                    <a:pt x="1867" y="5704"/>
                    <a:pt x="1818" y="5801"/>
                    <a:pt x="1770" y="5898"/>
                  </a:cubicBezTo>
                  <a:cubicBezTo>
                    <a:pt x="1770" y="5729"/>
                    <a:pt x="1770" y="5584"/>
                    <a:pt x="1746" y="5438"/>
                  </a:cubicBezTo>
                  <a:close/>
                  <a:moveTo>
                    <a:pt x="2030" y="5864"/>
                  </a:moveTo>
                  <a:cubicBezTo>
                    <a:pt x="2054" y="5864"/>
                    <a:pt x="2080" y="5867"/>
                    <a:pt x="2109" y="5875"/>
                  </a:cubicBezTo>
                  <a:cubicBezTo>
                    <a:pt x="2109" y="5898"/>
                    <a:pt x="2134" y="5923"/>
                    <a:pt x="2134" y="5923"/>
                  </a:cubicBezTo>
                  <a:cubicBezTo>
                    <a:pt x="2061" y="5923"/>
                    <a:pt x="1989" y="5923"/>
                    <a:pt x="1892" y="5898"/>
                  </a:cubicBezTo>
                  <a:cubicBezTo>
                    <a:pt x="1926" y="5882"/>
                    <a:pt x="1972" y="5864"/>
                    <a:pt x="2030" y="5864"/>
                  </a:cubicBezTo>
                  <a:close/>
                  <a:moveTo>
                    <a:pt x="3881" y="255"/>
                  </a:moveTo>
                  <a:cubicBezTo>
                    <a:pt x="4150" y="255"/>
                    <a:pt x="4417" y="273"/>
                    <a:pt x="4680" y="320"/>
                  </a:cubicBezTo>
                  <a:cubicBezTo>
                    <a:pt x="5165" y="417"/>
                    <a:pt x="5650" y="999"/>
                    <a:pt x="5045" y="1315"/>
                  </a:cubicBezTo>
                  <a:cubicBezTo>
                    <a:pt x="4777" y="1461"/>
                    <a:pt x="4463" y="1509"/>
                    <a:pt x="4172" y="1509"/>
                  </a:cubicBezTo>
                  <a:cubicBezTo>
                    <a:pt x="4146" y="1484"/>
                    <a:pt x="4146" y="1461"/>
                    <a:pt x="4146" y="1435"/>
                  </a:cubicBezTo>
                  <a:cubicBezTo>
                    <a:pt x="4129" y="1383"/>
                    <a:pt x="4093" y="1362"/>
                    <a:pt x="4055" y="1362"/>
                  </a:cubicBezTo>
                  <a:cubicBezTo>
                    <a:pt x="3987" y="1362"/>
                    <a:pt x="3913" y="1431"/>
                    <a:pt x="3929" y="1509"/>
                  </a:cubicBezTo>
                  <a:cubicBezTo>
                    <a:pt x="3929" y="1532"/>
                    <a:pt x="3952" y="1558"/>
                    <a:pt x="3952" y="1581"/>
                  </a:cubicBezTo>
                  <a:cubicBezTo>
                    <a:pt x="3929" y="1629"/>
                    <a:pt x="3952" y="1678"/>
                    <a:pt x="3978" y="1726"/>
                  </a:cubicBezTo>
                  <a:cubicBezTo>
                    <a:pt x="4317" y="3061"/>
                    <a:pt x="4292" y="4443"/>
                    <a:pt x="4340" y="5801"/>
                  </a:cubicBezTo>
                  <a:lnTo>
                    <a:pt x="4317" y="5801"/>
                  </a:lnTo>
                  <a:cubicBezTo>
                    <a:pt x="4001" y="5850"/>
                    <a:pt x="3784" y="5850"/>
                    <a:pt x="3613" y="6044"/>
                  </a:cubicBezTo>
                  <a:cubicBezTo>
                    <a:pt x="3507" y="5738"/>
                    <a:pt x="3310" y="5592"/>
                    <a:pt x="3107" y="5592"/>
                  </a:cubicBezTo>
                  <a:cubicBezTo>
                    <a:pt x="2892" y="5592"/>
                    <a:pt x="2671" y="5756"/>
                    <a:pt x="2546" y="6069"/>
                  </a:cubicBezTo>
                  <a:cubicBezTo>
                    <a:pt x="2449" y="5875"/>
                    <a:pt x="2303" y="5704"/>
                    <a:pt x="2086" y="5656"/>
                  </a:cubicBezTo>
                  <a:lnTo>
                    <a:pt x="1867" y="5365"/>
                  </a:lnTo>
                  <a:lnTo>
                    <a:pt x="1867" y="5365"/>
                  </a:lnTo>
                  <a:cubicBezTo>
                    <a:pt x="1989" y="5390"/>
                    <a:pt x="2109" y="5413"/>
                    <a:pt x="2231" y="5462"/>
                  </a:cubicBezTo>
                  <a:cubicBezTo>
                    <a:pt x="2238" y="5465"/>
                    <a:pt x="2245" y="5467"/>
                    <a:pt x="2251" y="5467"/>
                  </a:cubicBezTo>
                  <a:cubicBezTo>
                    <a:pt x="2292" y="5467"/>
                    <a:pt x="2325" y="5406"/>
                    <a:pt x="2303" y="5365"/>
                  </a:cubicBezTo>
                  <a:cubicBezTo>
                    <a:pt x="2231" y="5219"/>
                    <a:pt x="2158" y="5074"/>
                    <a:pt x="2086" y="4953"/>
                  </a:cubicBezTo>
                  <a:lnTo>
                    <a:pt x="2086" y="4953"/>
                  </a:lnTo>
                  <a:cubicBezTo>
                    <a:pt x="2206" y="5002"/>
                    <a:pt x="2303" y="5050"/>
                    <a:pt x="2425" y="5050"/>
                  </a:cubicBezTo>
                  <a:cubicBezTo>
                    <a:pt x="2433" y="5053"/>
                    <a:pt x="2440" y="5054"/>
                    <a:pt x="2447" y="5054"/>
                  </a:cubicBezTo>
                  <a:cubicBezTo>
                    <a:pt x="2506" y="5054"/>
                    <a:pt x="2541" y="4971"/>
                    <a:pt x="2497" y="4928"/>
                  </a:cubicBezTo>
                  <a:cubicBezTo>
                    <a:pt x="2303" y="4782"/>
                    <a:pt x="2109" y="4614"/>
                    <a:pt x="1940" y="4468"/>
                  </a:cubicBezTo>
                  <a:lnTo>
                    <a:pt x="1940" y="4468"/>
                  </a:lnTo>
                  <a:cubicBezTo>
                    <a:pt x="2061" y="4491"/>
                    <a:pt x="2183" y="4540"/>
                    <a:pt x="2303" y="4588"/>
                  </a:cubicBezTo>
                  <a:cubicBezTo>
                    <a:pt x="2310" y="4592"/>
                    <a:pt x="2317" y="4594"/>
                    <a:pt x="2324" y="4594"/>
                  </a:cubicBezTo>
                  <a:cubicBezTo>
                    <a:pt x="2369" y="4594"/>
                    <a:pt x="2415" y="4533"/>
                    <a:pt x="2352" y="4491"/>
                  </a:cubicBezTo>
                  <a:cubicBezTo>
                    <a:pt x="2134" y="4274"/>
                    <a:pt x="1940" y="4006"/>
                    <a:pt x="1721" y="3764"/>
                  </a:cubicBezTo>
                  <a:lnTo>
                    <a:pt x="1721" y="3764"/>
                  </a:lnTo>
                  <a:cubicBezTo>
                    <a:pt x="1867" y="3789"/>
                    <a:pt x="2012" y="3789"/>
                    <a:pt x="2158" y="3838"/>
                  </a:cubicBezTo>
                  <a:cubicBezTo>
                    <a:pt x="2206" y="3838"/>
                    <a:pt x="2255" y="3764"/>
                    <a:pt x="2206" y="3741"/>
                  </a:cubicBezTo>
                  <a:cubicBezTo>
                    <a:pt x="2061" y="3521"/>
                    <a:pt x="1964" y="3304"/>
                    <a:pt x="1818" y="3085"/>
                  </a:cubicBezTo>
                  <a:lnTo>
                    <a:pt x="1818" y="3085"/>
                  </a:lnTo>
                  <a:cubicBezTo>
                    <a:pt x="1892" y="3133"/>
                    <a:pt x="1989" y="3158"/>
                    <a:pt x="2086" y="3207"/>
                  </a:cubicBezTo>
                  <a:cubicBezTo>
                    <a:pt x="2095" y="3216"/>
                    <a:pt x="2104" y="3220"/>
                    <a:pt x="2113" y="3220"/>
                  </a:cubicBezTo>
                  <a:cubicBezTo>
                    <a:pt x="2149" y="3220"/>
                    <a:pt x="2174" y="3149"/>
                    <a:pt x="2134" y="3110"/>
                  </a:cubicBezTo>
                  <a:cubicBezTo>
                    <a:pt x="1989" y="2939"/>
                    <a:pt x="1867" y="2745"/>
                    <a:pt x="1746" y="2576"/>
                  </a:cubicBezTo>
                  <a:cubicBezTo>
                    <a:pt x="1657" y="2472"/>
                    <a:pt x="1631" y="2459"/>
                    <a:pt x="1681" y="2459"/>
                  </a:cubicBezTo>
                  <a:cubicBezTo>
                    <a:pt x="1697" y="2459"/>
                    <a:pt x="1720" y="2460"/>
                    <a:pt x="1752" y="2460"/>
                  </a:cubicBezTo>
                  <a:cubicBezTo>
                    <a:pt x="1782" y="2460"/>
                    <a:pt x="1820" y="2459"/>
                    <a:pt x="1867" y="2454"/>
                  </a:cubicBezTo>
                  <a:cubicBezTo>
                    <a:pt x="1940" y="2454"/>
                    <a:pt x="1940" y="2406"/>
                    <a:pt x="1915" y="2357"/>
                  </a:cubicBezTo>
                  <a:cubicBezTo>
                    <a:pt x="1843" y="2237"/>
                    <a:pt x="1770" y="2140"/>
                    <a:pt x="1698" y="2018"/>
                  </a:cubicBezTo>
                  <a:lnTo>
                    <a:pt x="1698" y="2018"/>
                  </a:lnTo>
                  <a:cubicBezTo>
                    <a:pt x="1770" y="2066"/>
                    <a:pt x="1867" y="2091"/>
                    <a:pt x="1964" y="2140"/>
                  </a:cubicBezTo>
                  <a:cubicBezTo>
                    <a:pt x="1971" y="2142"/>
                    <a:pt x="1979" y="2143"/>
                    <a:pt x="1986" y="2143"/>
                  </a:cubicBezTo>
                  <a:cubicBezTo>
                    <a:pt x="2046" y="2143"/>
                    <a:pt x="2081" y="2061"/>
                    <a:pt x="2037" y="2018"/>
                  </a:cubicBezTo>
                  <a:cubicBezTo>
                    <a:pt x="1964" y="1969"/>
                    <a:pt x="1892" y="1897"/>
                    <a:pt x="1843" y="1849"/>
                  </a:cubicBezTo>
                  <a:cubicBezTo>
                    <a:pt x="1867" y="1824"/>
                    <a:pt x="1892" y="1775"/>
                    <a:pt x="1843" y="1726"/>
                  </a:cubicBezTo>
                  <a:cubicBezTo>
                    <a:pt x="1746" y="1629"/>
                    <a:pt x="1624" y="1532"/>
                    <a:pt x="1504" y="1435"/>
                  </a:cubicBezTo>
                  <a:lnTo>
                    <a:pt x="1504" y="1435"/>
                  </a:lnTo>
                  <a:cubicBezTo>
                    <a:pt x="1601" y="1484"/>
                    <a:pt x="1721" y="1558"/>
                    <a:pt x="1843" y="1606"/>
                  </a:cubicBezTo>
                  <a:cubicBezTo>
                    <a:pt x="1851" y="1609"/>
                    <a:pt x="1858" y="1610"/>
                    <a:pt x="1865" y="1610"/>
                  </a:cubicBezTo>
                  <a:cubicBezTo>
                    <a:pt x="1924" y="1610"/>
                    <a:pt x="1959" y="1527"/>
                    <a:pt x="1915" y="1484"/>
                  </a:cubicBezTo>
                  <a:cubicBezTo>
                    <a:pt x="1721" y="1338"/>
                    <a:pt x="1552" y="1193"/>
                    <a:pt x="1358" y="1073"/>
                  </a:cubicBezTo>
                  <a:lnTo>
                    <a:pt x="1358" y="1073"/>
                  </a:lnTo>
                  <a:lnTo>
                    <a:pt x="1721" y="1218"/>
                  </a:lnTo>
                  <a:cubicBezTo>
                    <a:pt x="1735" y="1227"/>
                    <a:pt x="1748" y="1231"/>
                    <a:pt x="1760" y="1231"/>
                  </a:cubicBezTo>
                  <a:cubicBezTo>
                    <a:pt x="1810" y="1231"/>
                    <a:pt x="1834" y="1160"/>
                    <a:pt x="1795" y="1121"/>
                  </a:cubicBezTo>
                  <a:cubicBezTo>
                    <a:pt x="1723" y="1002"/>
                    <a:pt x="1653" y="838"/>
                    <a:pt x="1559" y="717"/>
                  </a:cubicBezTo>
                  <a:lnTo>
                    <a:pt x="1559" y="717"/>
                  </a:lnTo>
                  <a:cubicBezTo>
                    <a:pt x="1592" y="753"/>
                    <a:pt x="1666" y="761"/>
                    <a:pt x="1737" y="761"/>
                  </a:cubicBezTo>
                  <a:cubicBezTo>
                    <a:pt x="1788" y="761"/>
                    <a:pt x="1837" y="756"/>
                    <a:pt x="1867" y="756"/>
                  </a:cubicBezTo>
                  <a:cubicBezTo>
                    <a:pt x="1915" y="756"/>
                    <a:pt x="1940" y="708"/>
                    <a:pt x="1915" y="659"/>
                  </a:cubicBezTo>
                  <a:lnTo>
                    <a:pt x="1915" y="636"/>
                  </a:lnTo>
                  <a:cubicBezTo>
                    <a:pt x="1915" y="636"/>
                    <a:pt x="1937" y="646"/>
                    <a:pt x="1965" y="646"/>
                  </a:cubicBezTo>
                  <a:cubicBezTo>
                    <a:pt x="1980" y="646"/>
                    <a:pt x="1996" y="644"/>
                    <a:pt x="2012" y="636"/>
                  </a:cubicBezTo>
                  <a:cubicBezTo>
                    <a:pt x="2086" y="611"/>
                    <a:pt x="2109" y="514"/>
                    <a:pt x="2134" y="465"/>
                  </a:cubicBezTo>
                  <a:cubicBezTo>
                    <a:pt x="2134" y="417"/>
                    <a:pt x="2134" y="394"/>
                    <a:pt x="2086" y="368"/>
                  </a:cubicBezTo>
                  <a:cubicBezTo>
                    <a:pt x="2255" y="368"/>
                    <a:pt x="2425" y="345"/>
                    <a:pt x="2594" y="345"/>
                  </a:cubicBezTo>
                  <a:cubicBezTo>
                    <a:pt x="3026" y="300"/>
                    <a:pt x="3456" y="255"/>
                    <a:pt x="3881" y="255"/>
                  </a:cubicBezTo>
                  <a:close/>
                  <a:moveTo>
                    <a:pt x="1795" y="6189"/>
                  </a:moveTo>
                  <a:cubicBezTo>
                    <a:pt x="1915" y="6286"/>
                    <a:pt x="1989" y="6432"/>
                    <a:pt x="2086" y="6577"/>
                  </a:cubicBezTo>
                  <a:cubicBezTo>
                    <a:pt x="2061" y="6577"/>
                    <a:pt x="2061" y="6554"/>
                    <a:pt x="2061" y="6554"/>
                  </a:cubicBezTo>
                  <a:cubicBezTo>
                    <a:pt x="1989" y="6529"/>
                    <a:pt x="1915" y="6505"/>
                    <a:pt x="1843" y="6457"/>
                  </a:cubicBezTo>
                  <a:cubicBezTo>
                    <a:pt x="1818" y="6457"/>
                    <a:pt x="1770" y="6480"/>
                    <a:pt x="1770" y="6505"/>
                  </a:cubicBezTo>
                  <a:lnTo>
                    <a:pt x="1770" y="6189"/>
                  </a:lnTo>
                  <a:close/>
                  <a:moveTo>
                    <a:pt x="1770" y="6577"/>
                  </a:moveTo>
                  <a:cubicBezTo>
                    <a:pt x="1964" y="6723"/>
                    <a:pt x="2061" y="6894"/>
                    <a:pt x="2183" y="7062"/>
                  </a:cubicBezTo>
                  <a:cubicBezTo>
                    <a:pt x="2061" y="7039"/>
                    <a:pt x="1915" y="7014"/>
                    <a:pt x="1770" y="7014"/>
                  </a:cubicBezTo>
                  <a:lnTo>
                    <a:pt x="1770" y="6577"/>
                  </a:lnTo>
                  <a:close/>
                  <a:moveTo>
                    <a:pt x="1770" y="7256"/>
                  </a:moveTo>
                  <a:cubicBezTo>
                    <a:pt x="1892" y="7379"/>
                    <a:pt x="1989" y="7499"/>
                    <a:pt x="2109" y="7596"/>
                  </a:cubicBezTo>
                  <a:cubicBezTo>
                    <a:pt x="1989" y="7573"/>
                    <a:pt x="1867" y="7547"/>
                    <a:pt x="1770" y="7499"/>
                  </a:cubicBezTo>
                  <a:lnTo>
                    <a:pt x="1770" y="7256"/>
                  </a:lnTo>
                  <a:close/>
                  <a:moveTo>
                    <a:pt x="1770" y="7767"/>
                  </a:moveTo>
                  <a:cubicBezTo>
                    <a:pt x="1892" y="7864"/>
                    <a:pt x="2012" y="7984"/>
                    <a:pt x="2134" y="8106"/>
                  </a:cubicBezTo>
                  <a:lnTo>
                    <a:pt x="1843" y="8033"/>
                  </a:lnTo>
                  <a:cubicBezTo>
                    <a:pt x="1836" y="8026"/>
                    <a:pt x="1827" y="8023"/>
                    <a:pt x="1817" y="8023"/>
                  </a:cubicBezTo>
                  <a:cubicBezTo>
                    <a:pt x="1794" y="8023"/>
                    <a:pt x="1770" y="8040"/>
                    <a:pt x="1770" y="8058"/>
                  </a:cubicBezTo>
                  <a:lnTo>
                    <a:pt x="1770" y="7767"/>
                  </a:lnTo>
                  <a:close/>
                  <a:moveTo>
                    <a:pt x="2061" y="8712"/>
                  </a:moveTo>
                  <a:lnTo>
                    <a:pt x="2061" y="8712"/>
                  </a:lnTo>
                  <a:cubicBezTo>
                    <a:pt x="2109" y="8737"/>
                    <a:pt x="2158" y="8737"/>
                    <a:pt x="2206" y="8737"/>
                  </a:cubicBezTo>
                  <a:cubicBezTo>
                    <a:pt x="2206" y="8760"/>
                    <a:pt x="2206" y="8809"/>
                    <a:pt x="2183" y="8834"/>
                  </a:cubicBezTo>
                  <a:lnTo>
                    <a:pt x="2061" y="8712"/>
                  </a:lnTo>
                  <a:close/>
                  <a:moveTo>
                    <a:pt x="1770" y="8130"/>
                  </a:moveTo>
                  <a:cubicBezTo>
                    <a:pt x="1940" y="8300"/>
                    <a:pt x="2086" y="8469"/>
                    <a:pt x="2255" y="8615"/>
                  </a:cubicBezTo>
                  <a:cubicBezTo>
                    <a:pt x="2134" y="8591"/>
                    <a:pt x="2012" y="8566"/>
                    <a:pt x="1892" y="8566"/>
                  </a:cubicBezTo>
                  <a:cubicBezTo>
                    <a:pt x="1884" y="8564"/>
                    <a:pt x="1877" y="8563"/>
                    <a:pt x="1870" y="8563"/>
                  </a:cubicBezTo>
                  <a:cubicBezTo>
                    <a:pt x="1809" y="8563"/>
                    <a:pt x="1775" y="8645"/>
                    <a:pt x="1818" y="8688"/>
                  </a:cubicBezTo>
                  <a:cubicBezTo>
                    <a:pt x="1964" y="8785"/>
                    <a:pt x="2086" y="8906"/>
                    <a:pt x="2183" y="9028"/>
                  </a:cubicBezTo>
                  <a:cubicBezTo>
                    <a:pt x="2061" y="9003"/>
                    <a:pt x="1915" y="9003"/>
                    <a:pt x="1770" y="8954"/>
                  </a:cubicBezTo>
                  <a:lnTo>
                    <a:pt x="1770" y="8130"/>
                  </a:lnTo>
                  <a:close/>
                  <a:moveTo>
                    <a:pt x="2571" y="8446"/>
                  </a:moveTo>
                  <a:cubicBezTo>
                    <a:pt x="2571" y="8494"/>
                    <a:pt x="2594" y="8543"/>
                    <a:pt x="2643" y="8543"/>
                  </a:cubicBezTo>
                  <a:cubicBezTo>
                    <a:pt x="2837" y="8543"/>
                    <a:pt x="3079" y="8591"/>
                    <a:pt x="3153" y="8809"/>
                  </a:cubicBezTo>
                  <a:cubicBezTo>
                    <a:pt x="3202" y="8931"/>
                    <a:pt x="3128" y="9100"/>
                    <a:pt x="3031" y="9197"/>
                  </a:cubicBezTo>
                  <a:cubicBezTo>
                    <a:pt x="2966" y="9263"/>
                    <a:pt x="2893" y="9289"/>
                    <a:pt x="2818" y="9289"/>
                  </a:cubicBezTo>
                  <a:cubicBezTo>
                    <a:pt x="2700" y="9289"/>
                    <a:pt x="2577" y="9223"/>
                    <a:pt x="2474" y="9148"/>
                  </a:cubicBezTo>
                  <a:cubicBezTo>
                    <a:pt x="2474" y="9148"/>
                    <a:pt x="2474" y="9125"/>
                    <a:pt x="2449" y="9125"/>
                  </a:cubicBezTo>
                  <a:cubicBezTo>
                    <a:pt x="2449" y="9100"/>
                    <a:pt x="2449" y="9076"/>
                    <a:pt x="2425" y="9076"/>
                  </a:cubicBezTo>
                  <a:cubicBezTo>
                    <a:pt x="2400" y="9051"/>
                    <a:pt x="2377" y="9028"/>
                    <a:pt x="2352" y="8979"/>
                  </a:cubicBezTo>
                  <a:cubicBezTo>
                    <a:pt x="2328" y="8906"/>
                    <a:pt x="2328" y="8834"/>
                    <a:pt x="2352" y="8760"/>
                  </a:cubicBezTo>
                  <a:cubicBezTo>
                    <a:pt x="2400" y="8760"/>
                    <a:pt x="2449" y="8785"/>
                    <a:pt x="2497" y="8785"/>
                  </a:cubicBezTo>
                  <a:cubicBezTo>
                    <a:pt x="2505" y="8788"/>
                    <a:pt x="2512" y="8789"/>
                    <a:pt x="2519" y="8789"/>
                  </a:cubicBezTo>
                  <a:cubicBezTo>
                    <a:pt x="2580" y="8789"/>
                    <a:pt x="2612" y="8707"/>
                    <a:pt x="2546" y="8663"/>
                  </a:cubicBezTo>
                  <a:cubicBezTo>
                    <a:pt x="2522" y="8640"/>
                    <a:pt x="2474" y="8615"/>
                    <a:pt x="2449" y="8591"/>
                  </a:cubicBezTo>
                  <a:cubicBezTo>
                    <a:pt x="2474" y="8543"/>
                    <a:pt x="2522" y="8494"/>
                    <a:pt x="2571" y="8446"/>
                  </a:cubicBezTo>
                  <a:close/>
                  <a:moveTo>
                    <a:pt x="1770" y="9125"/>
                  </a:moveTo>
                  <a:cubicBezTo>
                    <a:pt x="1964" y="9294"/>
                    <a:pt x="2109" y="9464"/>
                    <a:pt x="2303" y="9610"/>
                  </a:cubicBezTo>
                  <a:cubicBezTo>
                    <a:pt x="2134" y="9585"/>
                    <a:pt x="1964" y="9536"/>
                    <a:pt x="1795" y="9488"/>
                  </a:cubicBezTo>
                  <a:cubicBezTo>
                    <a:pt x="1770" y="9367"/>
                    <a:pt x="1770" y="9245"/>
                    <a:pt x="1770" y="9125"/>
                  </a:cubicBezTo>
                  <a:close/>
                  <a:moveTo>
                    <a:pt x="1795" y="9682"/>
                  </a:moveTo>
                  <a:cubicBezTo>
                    <a:pt x="1915" y="9804"/>
                    <a:pt x="2037" y="9901"/>
                    <a:pt x="2134" y="10021"/>
                  </a:cubicBezTo>
                  <a:cubicBezTo>
                    <a:pt x="2158" y="10047"/>
                    <a:pt x="2158" y="10070"/>
                    <a:pt x="2183" y="10095"/>
                  </a:cubicBezTo>
                  <a:cubicBezTo>
                    <a:pt x="2061" y="10070"/>
                    <a:pt x="1915" y="10070"/>
                    <a:pt x="1818" y="10047"/>
                  </a:cubicBezTo>
                  <a:cubicBezTo>
                    <a:pt x="1795" y="9924"/>
                    <a:pt x="1795" y="9804"/>
                    <a:pt x="1795" y="9682"/>
                  </a:cubicBezTo>
                  <a:close/>
                  <a:moveTo>
                    <a:pt x="1818" y="10215"/>
                  </a:moveTo>
                  <a:lnTo>
                    <a:pt x="1818" y="10215"/>
                  </a:lnTo>
                  <a:cubicBezTo>
                    <a:pt x="2012" y="10386"/>
                    <a:pt x="2183" y="10580"/>
                    <a:pt x="2400" y="10726"/>
                  </a:cubicBezTo>
                  <a:lnTo>
                    <a:pt x="2303" y="10726"/>
                  </a:lnTo>
                  <a:cubicBezTo>
                    <a:pt x="2158" y="10726"/>
                    <a:pt x="1989" y="10700"/>
                    <a:pt x="1843" y="10677"/>
                  </a:cubicBezTo>
                  <a:lnTo>
                    <a:pt x="1843" y="10555"/>
                  </a:lnTo>
                  <a:cubicBezTo>
                    <a:pt x="1818" y="10435"/>
                    <a:pt x="1818" y="10338"/>
                    <a:pt x="1818" y="10215"/>
                  </a:cubicBezTo>
                  <a:close/>
                  <a:moveTo>
                    <a:pt x="1867" y="10920"/>
                  </a:moveTo>
                  <a:cubicBezTo>
                    <a:pt x="1964" y="11017"/>
                    <a:pt x="2061" y="11089"/>
                    <a:pt x="2158" y="11186"/>
                  </a:cubicBezTo>
                  <a:lnTo>
                    <a:pt x="1867" y="11114"/>
                  </a:lnTo>
                  <a:lnTo>
                    <a:pt x="1867" y="10920"/>
                  </a:lnTo>
                  <a:close/>
                  <a:moveTo>
                    <a:pt x="2813" y="11040"/>
                  </a:moveTo>
                  <a:lnTo>
                    <a:pt x="2813" y="11065"/>
                  </a:lnTo>
                  <a:cubicBezTo>
                    <a:pt x="2813" y="11089"/>
                    <a:pt x="2788" y="11089"/>
                    <a:pt x="2788" y="11114"/>
                  </a:cubicBezTo>
                  <a:lnTo>
                    <a:pt x="2765" y="11137"/>
                  </a:lnTo>
                  <a:lnTo>
                    <a:pt x="2765" y="11162"/>
                  </a:lnTo>
                  <a:cubicBezTo>
                    <a:pt x="2740" y="11162"/>
                    <a:pt x="2740" y="11186"/>
                    <a:pt x="2716" y="11211"/>
                  </a:cubicBezTo>
                  <a:cubicBezTo>
                    <a:pt x="2668" y="11283"/>
                    <a:pt x="2619" y="11331"/>
                    <a:pt x="2546" y="11380"/>
                  </a:cubicBezTo>
                  <a:cubicBezTo>
                    <a:pt x="2522" y="11380"/>
                    <a:pt x="2522" y="11405"/>
                    <a:pt x="2497" y="11405"/>
                  </a:cubicBezTo>
                  <a:lnTo>
                    <a:pt x="2474" y="11405"/>
                  </a:lnTo>
                  <a:cubicBezTo>
                    <a:pt x="2474" y="11428"/>
                    <a:pt x="2474" y="11428"/>
                    <a:pt x="2449" y="11428"/>
                  </a:cubicBezTo>
                  <a:lnTo>
                    <a:pt x="2425" y="11428"/>
                  </a:lnTo>
                  <a:lnTo>
                    <a:pt x="2400" y="11405"/>
                  </a:lnTo>
                  <a:lnTo>
                    <a:pt x="2400" y="11356"/>
                  </a:lnTo>
                  <a:lnTo>
                    <a:pt x="2425" y="11331"/>
                  </a:lnTo>
                  <a:lnTo>
                    <a:pt x="2425" y="11283"/>
                  </a:lnTo>
                  <a:lnTo>
                    <a:pt x="2425" y="11259"/>
                  </a:lnTo>
                  <a:cubicBezTo>
                    <a:pt x="2425" y="11234"/>
                    <a:pt x="2425" y="11211"/>
                    <a:pt x="2449" y="11186"/>
                  </a:cubicBezTo>
                  <a:cubicBezTo>
                    <a:pt x="2522" y="11162"/>
                    <a:pt x="2594" y="11114"/>
                    <a:pt x="2668" y="11089"/>
                  </a:cubicBezTo>
                  <a:cubicBezTo>
                    <a:pt x="2691" y="11065"/>
                    <a:pt x="2716" y="11065"/>
                    <a:pt x="2740" y="11040"/>
                  </a:cubicBezTo>
                  <a:close/>
                  <a:moveTo>
                    <a:pt x="1892" y="11331"/>
                  </a:moveTo>
                  <a:lnTo>
                    <a:pt x="1892" y="11331"/>
                  </a:lnTo>
                  <a:cubicBezTo>
                    <a:pt x="2109" y="11525"/>
                    <a:pt x="2328" y="11719"/>
                    <a:pt x="2522" y="11938"/>
                  </a:cubicBezTo>
                  <a:cubicBezTo>
                    <a:pt x="2522" y="11938"/>
                    <a:pt x="2086" y="11816"/>
                    <a:pt x="1940" y="11793"/>
                  </a:cubicBezTo>
                  <a:cubicBezTo>
                    <a:pt x="1940" y="11622"/>
                    <a:pt x="1915" y="11477"/>
                    <a:pt x="1892" y="11331"/>
                  </a:cubicBezTo>
                  <a:close/>
                  <a:moveTo>
                    <a:pt x="1989" y="12010"/>
                  </a:moveTo>
                  <a:lnTo>
                    <a:pt x="1989" y="12010"/>
                  </a:lnTo>
                  <a:cubicBezTo>
                    <a:pt x="2109" y="12156"/>
                    <a:pt x="2255" y="12301"/>
                    <a:pt x="2425" y="12423"/>
                  </a:cubicBezTo>
                  <a:lnTo>
                    <a:pt x="2400" y="12423"/>
                  </a:lnTo>
                  <a:cubicBezTo>
                    <a:pt x="2280" y="12423"/>
                    <a:pt x="2158" y="12447"/>
                    <a:pt x="2037" y="12447"/>
                  </a:cubicBezTo>
                  <a:cubicBezTo>
                    <a:pt x="2012" y="12301"/>
                    <a:pt x="1989" y="12156"/>
                    <a:pt x="1989" y="12010"/>
                  </a:cubicBezTo>
                  <a:close/>
                  <a:moveTo>
                    <a:pt x="2109" y="12544"/>
                  </a:moveTo>
                  <a:cubicBezTo>
                    <a:pt x="2280" y="12544"/>
                    <a:pt x="2474" y="12544"/>
                    <a:pt x="2643" y="12569"/>
                  </a:cubicBezTo>
                  <a:lnTo>
                    <a:pt x="2668" y="12569"/>
                  </a:lnTo>
                  <a:cubicBezTo>
                    <a:pt x="2619" y="12592"/>
                    <a:pt x="2594" y="12592"/>
                    <a:pt x="2571" y="12617"/>
                  </a:cubicBezTo>
                  <a:cubicBezTo>
                    <a:pt x="2522" y="12641"/>
                    <a:pt x="2522" y="12689"/>
                    <a:pt x="2546" y="12714"/>
                  </a:cubicBezTo>
                  <a:cubicBezTo>
                    <a:pt x="2497" y="12738"/>
                    <a:pt x="2449" y="12786"/>
                    <a:pt x="2425" y="12835"/>
                  </a:cubicBezTo>
                  <a:lnTo>
                    <a:pt x="2280" y="12689"/>
                  </a:lnTo>
                  <a:cubicBezTo>
                    <a:pt x="2231" y="12592"/>
                    <a:pt x="2183" y="12569"/>
                    <a:pt x="2109" y="12544"/>
                  </a:cubicBezTo>
                  <a:close/>
                  <a:moveTo>
                    <a:pt x="2086" y="12689"/>
                  </a:moveTo>
                  <a:lnTo>
                    <a:pt x="2086" y="12689"/>
                  </a:lnTo>
                  <a:cubicBezTo>
                    <a:pt x="2183" y="12763"/>
                    <a:pt x="2280" y="12835"/>
                    <a:pt x="2352" y="12932"/>
                  </a:cubicBezTo>
                  <a:cubicBezTo>
                    <a:pt x="2352" y="12957"/>
                    <a:pt x="2328" y="13006"/>
                    <a:pt x="2328" y="13029"/>
                  </a:cubicBezTo>
                  <a:cubicBezTo>
                    <a:pt x="2280" y="13029"/>
                    <a:pt x="2206" y="13006"/>
                    <a:pt x="2158" y="13006"/>
                  </a:cubicBezTo>
                  <a:cubicBezTo>
                    <a:pt x="2134" y="12909"/>
                    <a:pt x="2109" y="12786"/>
                    <a:pt x="2086" y="12689"/>
                  </a:cubicBezTo>
                  <a:close/>
                  <a:moveTo>
                    <a:pt x="2206" y="13248"/>
                  </a:moveTo>
                  <a:lnTo>
                    <a:pt x="2206" y="13248"/>
                  </a:lnTo>
                  <a:cubicBezTo>
                    <a:pt x="2280" y="13297"/>
                    <a:pt x="2328" y="13368"/>
                    <a:pt x="2377" y="13417"/>
                  </a:cubicBezTo>
                  <a:cubicBezTo>
                    <a:pt x="2328" y="13394"/>
                    <a:pt x="2280" y="13394"/>
                    <a:pt x="2255" y="13368"/>
                  </a:cubicBezTo>
                  <a:cubicBezTo>
                    <a:pt x="2231" y="13320"/>
                    <a:pt x="2231" y="13297"/>
                    <a:pt x="2206" y="13248"/>
                  </a:cubicBezTo>
                  <a:close/>
                  <a:moveTo>
                    <a:pt x="2874" y="12687"/>
                  </a:moveTo>
                  <a:cubicBezTo>
                    <a:pt x="2988" y="12687"/>
                    <a:pt x="3098" y="12725"/>
                    <a:pt x="3176" y="12835"/>
                  </a:cubicBezTo>
                  <a:cubicBezTo>
                    <a:pt x="3299" y="12957"/>
                    <a:pt x="3273" y="13174"/>
                    <a:pt x="3202" y="13320"/>
                  </a:cubicBezTo>
                  <a:cubicBezTo>
                    <a:pt x="3145" y="13422"/>
                    <a:pt x="3046" y="13460"/>
                    <a:pt x="2940" y="13460"/>
                  </a:cubicBezTo>
                  <a:cubicBezTo>
                    <a:pt x="2818" y="13460"/>
                    <a:pt x="2686" y="13409"/>
                    <a:pt x="2594" y="13345"/>
                  </a:cubicBezTo>
                  <a:cubicBezTo>
                    <a:pt x="2522" y="13297"/>
                    <a:pt x="2497" y="13223"/>
                    <a:pt x="2474" y="13174"/>
                  </a:cubicBezTo>
                  <a:cubicBezTo>
                    <a:pt x="2522" y="13174"/>
                    <a:pt x="2594" y="13200"/>
                    <a:pt x="2619" y="13200"/>
                  </a:cubicBezTo>
                  <a:cubicBezTo>
                    <a:pt x="2626" y="13203"/>
                    <a:pt x="2632" y="13204"/>
                    <a:pt x="2639" y="13204"/>
                  </a:cubicBezTo>
                  <a:cubicBezTo>
                    <a:pt x="2680" y="13204"/>
                    <a:pt x="2713" y="13145"/>
                    <a:pt x="2691" y="13103"/>
                  </a:cubicBezTo>
                  <a:cubicBezTo>
                    <a:pt x="2619" y="13054"/>
                    <a:pt x="2571" y="12980"/>
                    <a:pt x="2522" y="12909"/>
                  </a:cubicBezTo>
                  <a:cubicBezTo>
                    <a:pt x="2546" y="12835"/>
                    <a:pt x="2619" y="12763"/>
                    <a:pt x="2691" y="12714"/>
                  </a:cubicBezTo>
                  <a:cubicBezTo>
                    <a:pt x="2751" y="12698"/>
                    <a:pt x="2813" y="12687"/>
                    <a:pt x="2874" y="12687"/>
                  </a:cubicBezTo>
                  <a:close/>
                  <a:moveTo>
                    <a:pt x="2280" y="13562"/>
                  </a:moveTo>
                  <a:lnTo>
                    <a:pt x="2280" y="13562"/>
                  </a:lnTo>
                  <a:cubicBezTo>
                    <a:pt x="2449" y="13659"/>
                    <a:pt x="2594" y="13805"/>
                    <a:pt x="2740" y="13927"/>
                  </a:cubicBezTo>
                  <a:cubicBezTo>
                    <a:pt x="2835" y="14009"/>
                    <a:pt x="2860" y="14039"/>
                    <a:pt x="2844" y="14039"/>
                  </a:cubicBezTo>
                  <a:cubicBezTo>
                    <a:pt x="2803" y="14039"/>
                    <a:pt x="2495" y="13840"/>
                    <a:pt x="2425" y="13805"/>
                  </a:cubicBezTo>
                  <a:cubicBezTo>
                    <a:pt x="2400" y="13805"/>
                    <a:pt x="2377" y="13805"/>
                    <a:pt x="2377" y="13830"/>
                  </a:cubicBezTo>
                  <a:cubicBezTo>
                    <a:pt x="2352" y="13733"/>
                    <a:pt x="2303" y="13636"/>
                    <a:pt x="2280" y="13562"/>
                  </a:cubicBezTo>
                  <a:close/>
                  <a:moveTo>
                    <a:pt x="2425" y="13976"/>
                  </a:moveTo>
                  <a:lnTo>
                    <a:pt x="2425" y="13976"/>
                  </a:lnTo>
                  <a:cubicBezTo>
                    <a:pt x="2594" y="14121"/>
                    <a:pt x="2740" y="14290"/>
                    <a:pt x="2885" y="14436"/>
                  </a:cubicBezTo>
                  <a:lnTo>
                    <a:pt x="3007" y="14558"/>
                  </a:lnTo>
                  <a:cubicBezTo>
                    <a:pt x="2982" y="14533"/>
                    <a:pt x="2910" y="14484"/>
                    <a:pt x="2788" y="14484"/>
                  </a:cubicBezTo>
                  <a:cubicBezTo>
                    <a:pt x="2740" y="14484"/>
                    <a:pt x="2716" y="14509"/>
                    <a:pt x="2740" y="14558"/>
                  </a:cubicBezTo>
                  <a:cubicBezTo>
                    <a:pt x="2594" y="14387"/>
                    <a:pt x="2497" y="14193"/>
                    <a:pt x="2425" y="13976"/>
                  </a:cubicBezTo>
                  <a:close/>
                  <a:moveTo>
                    <a:pt x="3132" y="5720"/>
                  </a:moveTo>
                  <a:cubicBezTo>
                    <a:pt x="3378" y="5720"/>
                    <a:pt x="3471" y="6140"/>
                    <a:pt x="3493" y="6286"/>
                  </a:cubicBezTo>
                  <a:cubicBezTo>
                    <a:pt x="3493" y="6341"/>
                    <a:pt x="3539" y="6373"/>
                    <a:pt x="3583" y="6373"/>
                  </a:cubicBezTo>
                  <a:cubicBezTo>
                    <a:pt x="3618" y="6373"/>
                    <a:pt x="3651" y="6354"/>
                    <a:pt x="3661" y="6311"/>
                  </a:cubicBezTo>
                  <a:cubicBezTo>
                    <a:pt x="3855" y="5947"/>
                    <a:pt x="4075" y="6069"/>
                    <a:pt x="4340" y="5972"/>
                  </a:cubicBezTo>
                  <a:lnTo>
                    <a:pt x="4340" y="6480"/>
                  </a:lnTo>
                  <a:cubicBezTo>
                    <a:pt x="4389" y="7524"/>
                    <a:pt x="4680" y="8566"/>
                    <a:pt x="4851" y="9610"/>
                  </a:cubicBezTo>
                  <a:cubicBezTo>
                    <a:pt x="5020" y="10726"/>
                    <a:pt x="5165" y="11913"/>
                    <a:pt x="4971" y="13029"/>
                  </a:cubicBezTo>
                  <a:cubicBezTo>
                    <a:pt x="4839" y="13670"/>
                    <a:pt x="4263" y="14935"/>
                    <a:pt x="3428" y="14935"/>
                  </a:cubicBezTo>
                  <a:cubicBezTo>
                    <a:pt x="3347" y="14935"/>
                    <a:pt x="3263" y="14923"/>
                    <a:pt x="3176" y="14897"/>
                  </a:cubicBezTo>
                  <a:cubicBezTo>
                    <a:pt x="3007" y="14849"/>
                    <a:pt x="2862" y="14727"/>
                    <a:pt x="2740" y="14581"/>
                  </a:cubicBezTo>
                  <a:lnTo>
                    <a:pt x="2740" y="14581"/>
                  </a:lnTo>
                  <a:cubicBezTo>
                    <a:pt x="2885" y="14703"/>
                    <a:pt x="2982" y="14703"/>
                    <a:pt x="3176" y="14752"/>
                  </a:cubicBezTo>
                  <a:cubicBezTo>
                    <a:pt x="3225" y="14752"/>
                    <a:pt x="3225" y="14703"/>
                    <a:pt x="3202" y="14703"/>
                  </a:cubicBezTo>
                  <a:cubicBezTo>
                    <a:pt x="3225" y="14678"/>
                    <a:pt x="3250" y="14630"/>
                    <a:pt x="3202" y="14606"/>
                  </a:cubicBezTo>
                  <a:cubicBezTo>
                    <a:pt x="3031" y="14436"/>
                    <a:pt x="2862" y="14242"/>
                    <a:pt x="2691" y="14073"/>
                  </a:cubicBezTo>
                  <a:lnTo>
                    <a:pt x="2691" y="14073"/>
                  </a:lnTo>
                  <a:cubicBezTo>
                    <a:pt x="2813" y="14121"/>
                    <a:pt x="2934" y="14145"/>
                    <a:pt x="3031" y="14170"/>
                  </a:cubicBezTo>
                  <a:cubicBezTo>
                    <a:pt x="3039" y="14172"/>
                    <a:pt x="3046" y="14173"/>
                    <a:pt x="3052" y="14173"/>
                  </a:cubicBezTo>
                  <a:cubicBezTo>
                    <a:pt x="3109" y="14173"/>
                    <a:pt x="3123" y="14094"/>
                    <a:pt x="3079" y="14073"/>
                  </a:cubicBezTo>
                  <a:cubicBezTo>
                    <a:pt x="2910" y="13927"/>
                    <a:pt x="2716" y="13756"/>
                    <a:pt x="2546" y="13611"/>
                  </a:cubicBezTo>
                  <a:cubicBezTo>
                    <a:pt x="2522" y="13588"/>
                    <a:pt x="2497" y="13562"/>
                    <a:pt x="2474" y="13562"/>
                  </a:cubicBezTo>
                  <a:lnTo>
                    <a:pt x="2474" y="13562"/>
                  </a:lnTo>
                  <a:cubicBezTo>
                    <a:pt x="2497" y="13562"/>
                    <a:pt x="2546" y="13588"/>
                    <a:pt x="2571" y="13588"/>
                  </a:cubicBezTo>
                  <a:cubicBezTo>
                    <a:pt x="2594" y="13588"/>
                    <a:pt x="2643" y="13588"/>
                    <a:pt x="2643" y="13562"/>
                  </a:cubicBezTo>
                  <a:cubicBezTo>
                    <a:pt x="2730" y="13606"/>
                    <a:pt x="2827" y="13630"/>
                    <a:pt x="2921" y="13630"/>
                  </a:cubicBezTo>
                  <a:cubicBezTo>
                    <a:pt x="3035" y="13630"/>
                    <a:pt x="3145" y="13594"/>
                    <a:pt x="3225" y="13514"/>
                  </a:cubicBezTo>
                  <a:cubicBezTo>
                    <a:pt x="3419" y="13345"/>
                    <a:pt x="3467" y="13029"/>
                    <a:pt x="3347" y="12812"/>
                  </a:cubicBezTo>
                  <a:cubicBezTo>
                    <a:pt x="3258" y="12617"/>
                    <a:pt x="3080" y="12538"/>
                    <a:pt x="2896" y="12538"/>
                  </a:cubicBezTo>
                  <a:cubicBezTo>
                    <a:pt x="2827" y="12538"/>
                    <a:pt x="2757" y="12549"/>
                    <a:pt x="2691" y="12569"/>
                  </a:cubicBezTo>
                  <a:cubicBezTo>
                    <a:pt x="2716" y="12544"/>
                    <a:pt x="2716" y="12495"/>
                    <a:pt x="2691" y="12472"/>
                  </a:cubicBezTo>
                  <a:cubicBezTo>
                    <a:pt x="2425" y="12301"/>
                    <a:pt x="2231" y="12132"/>
                    <a:pt x="2012" y="11890"/>
                  </a:cubicBezTo>
                  <a:lnTo>
                    <a:pt x="2012" y="11890"/>
                  </a:lnTo>
                  <a:cubicBezTo>
                    <a:pt x="2109" y="11987"/>
                    <a:pt x="2522" y="12035"/>
                    <a:pt x="2668" y="12107"/>
                  </a:cubicBezTo>
                  <a:cubicBezTo>
                    <a:pt x="2716" y="12107"/>
                    <a:pt x="2765" y="12059"/>
                    <a:pt x="2740" y="12010"/>
                  </a:cubicBezTo>
                  <a:cubicBezTo>
                    <a:pt x="2522" y="11768"/>
                    <a:pt x="2303" y="11550"/>
                    <a:pt x="2061" y="11331"/>
                  </a:cubicBezTo>
                  <a:cubicBezTo>
                    <a:pt x="2022" y="11293"/>
                    <a:pt x="2000" y="11270"/>
                    <a:pt x="1979" y="11262"/>
                  </a:cubicBezTo>
                  <a:lnTo>
                    <a:pt x="1979" y="11262"/>
                  </a:lnTo>
                  <a:cubicBezTo>
                    <a:pt x="2094" y="11285"/>
                    <a:pt x="2188" y="11309"/>
                    <a:pt x="2303" y="11331"/>
                  </a:cubicBezTo>
                  <a:cubicBezTo>
                    <a:pt x="2303" y="11405"/>
                    <a:pt x="2303" y="11502"/>
                    <a:pt x="2377" y="11550"/>
                  </a:cubicBezTo>
                  <a:cubicBezTo>
                    <a:pt x="2393" y="11556"/>
                    <a:pt x="2409" y="11558"/>
                    <a:pt x="2425" y="11558"/>
                  </a:cubicBezTo>
                  <a:cubicBezTo>
                    <a:pt x="2558" y="11558"/>
                    <a:pt x="2702" y="11394"/>
                    <a:pt x="2788" y="11308"/>
                  </a:cubicBezTo>
                  <a:cubicBezTo>
                    <a:pt x="2862" y="11234"/>
                    <a:pt x="2982" y="11065"/>
                    <a:pt x="2934" y="10943"/>
                  </a:cubicBezTo>
                  <a:cubicBezTo>
                    <a:pt x="2910" y="10919"/>
                    <a:pt x="2875" y="10913"/>
                    <a:pt x="2839" y="10913"/>
                  </a:cubicBezTo>
                  <a:cubicBezTo>
                    <a:pt x="2802" y="10913"/>
                    <a:pt x="2764" y="10920"/>
                    <a:pt x="2740" y="10920"/>
                  </a:cubicBezTo>
                  <a:cubicBezTo>
                    <a:pt x="2691" y="10943"/>
                    <a:pt x="2643" y="10968"/>
                    <a:pt x="2594" y="10968"/>
                  </a:cubicBezTo>
                  <a:cubicBezTo>
                    <a:pt x="2571" y="10991"/>
                    <a:pt x="2522" y="11017"/>
                    <a:pt x="2474" y="11040"/>
                  </a:cubicBezTo>
                  <a:cubicBezTo>
                    <a:pt x="2497" y="10991"/>
                    <a:pt x="2497" y="10968"/>
                    <a:pt x="2522" y="10920"/>
                  </a:cubicBezTo>
                  <a:cubicBezTo>
                    <a:pt x="2522" y="10890"/>
                    <a:pt x="2504" y="10868"/>
                    <a:pt x="2489" y="10868"/>
                  </a:cubicBezTo>
                  <a:cubicBezTo>
                    <a:pt x="2481" y="10868"/>
                    <a:pt x="2474" y="10876"/>
                    <a:pt x="2474" y="10894"/>
                  </a:cubicBezTo>
                  <a:lnTo>
                    <a:pt x="2328" y="11186"/>
                  </a:lnTo>
                  <a:cubicBezTo>
                    <a:pt x="2183" y="11040"/>
                    <a:pt x="2012" y="10894"/>
                    <a:pt x="1843" y="10823"/>
                  </a:cubicBezTo>
                  <a:lnTo>
                    <a:pt x="1843" y="10797"/>
                  </a:lnTo>
                  <a:cubicBezTo>
                    <a:pt x="2109" y="10846"/>
                    <a:pt x="2377" y="10846"/>
                    <a:pt x="2619" y="10871"/>
                  </a:cubicBezTo>
                  <a:cubicBezTo>
                    <a:pt x="2691" y="10871"/>
                    <a:pt x="2716" y="10774"/>
                    <a:pt x="2668" y="10749"/>
                  </a:cubicBezTo>
                  <a:cubicBezTo>
                    <a:pt x="2425" y="10629"/>
                    <a:pt x="2231" y="10458"/>
                    <a:pt x="2061" y="10264"/>
                  </a:cubicBezTo>
                  <a:cubicBezTo>
                    <a:pt x="2037" y="10241"/>
                    <a:pt x="2012" y="10215"/>
                    <a:pt x="1989" y="10215"/>
                  </a:cubicBezTo>
                  <a:cubicBezTo>
                    <a:pt x="2134" y="10215"/>
                    <a:pt x="2280" y="10241"/>
                    <a:pt x="2400" y="10264"/>
                  </a:cubicBezTo>
                  <a:cubicBezTo>
                    <a:pt x="2409" y="10267"/>
                    <a:pt x="2416" y="10268"/>
                    <a:pt x="2423" y="10268"/>
                  </a:cubicBezTo>
                  <a:cubicBezTo>
                    <a:pt x="2478" y="10268"/>
                    <a:pt x="2492" y="10189"/>
                    <a:pt x="2449" y="10167"/>
                  </a:cubicBezTo>
                  <a:cubicBezTo>
                    <a:pt x="2280" y="9998"/>
                    <a:pt x="2109" y="9804"/>
                    <a:pt x="1940" y="9659"/>
                  </a:cubicBezTo>
                  <a:lnTo>
                    <a:pt x="1940" y="9659"/>
                  </a:lnTo>
                  <a:cubicBezTo>
                    <a:pt x="2158" y="9707"/>
                    <a:pt x="2377" y="9756"/>
                    <a:pt x="2594" y="9779"/>
                  </a:cubicBezTo>
                  <a:cubicBezTo>
                    <a:pt x="2602" y="9782"/>
                    <a:pt x="2610" y="9783"/>
                    <a:pt x="2617" y="9783"/>
                  </a:cubicBezTo>
                  <a:cubicBezTo>
                    <a:pt x="2672" y="9783"/>
                    <a:pt x="2686" y="9702"/>
                    <a:pt x="2643" y="9659"/>
                  </a:cubicBezTo>
                  <a:cubicBezTo>
                    <a:pt x="2377" y="9536"/>
                    <a:pt x="2183" y="9342"/>
                    <a:pt x="1964" y="9125"/>
                  </a:cubicBezTo>
                  <a:lnTo>
                    <a:pt x="1964" y="9125"/>
                  </a:lnTo>
                  <a:cubicBezTo>
                    <a:pt x="2086" y="9148"/>
                    <a:pt x="2206" y="9148"/>
                    <a:pt x="2303" y="9173"/>
                  </a:cubicBezTo>
                  <a:cubicBezTo>
                    <a:pt x="2422" y="9325"/>
                    <a:pt x="2622" y="9441"/>
                    <a:pt x="2815" y="9441"/>
                  </a:cubicBezTo>
                  <a:cubicBezTo>
                    <a:pt x="2899" y="9441"/>
                    <a:pt x="2982" y="9419"/>
                    <a:pt x="3056" y="9367"/>
                  </a:cubicBezTo>
                  <a:cubicBezTo>
                    <a:pt x="3250" y="9245"/>
                    <a:pt x="3347" y="9028"/>
                    <a:pt x="3322" y="8785"/>
                  </a:cubicBezTo>
                  <a:cubicBezTo>
                    <a:pt x="3250" y="8469"/>
                    <a:pt x="2910" y="8397"/>
                    <a:pt x="2643" y="8397"/>
                  </a:cubicBezTo>
                  <a:lnTo>
                    <a:pt x="2716" y="8324"/>
                  </a:lnTo>
                  <a:cubicBezTo>
                    <a:pt x="2740" y="8324"/>
                    <a:pt x="2716" y="8275"/>
                    <a:pt x="2691" y="8275"/>
                  </a:cubicBezTo>
                  <a:cubicBezTo>
                    <a:pt x="2571" y="8349"/>
                    <a:pt x="2449" y="8421"/>
                    <a:pt x="2352" y="8518"/>
                  </a:cubicBezTo>
                  <a:lnTo>
                    <a:pt x="2086" y="8252"/>
                  </a:lnTo>
                  <a:lnTo>
                    <a:pt x="2086" y="8252"/>
                  </a:lnTo>
                  <a:cubicBezTo>
                    <a:pt x="2158" y="8275"/>
                    <a:pt x="2255" y="8300"/>
                    <a:pt x="2352" y="8324"/>
                  </a:cubicBezTo>
                  <a:cubicBezTo>
                    <a:pt x="2358" y="8327"/>
                    <a:pt x="2366" y="8329"/>
                    <a:pt x="2374" y="8329"/>
                  </a:cubicBezTo>
                  <a:cubicBezTo>
                    <a:pt x="2424" y="8329"/>
                    <a:pt x="2490" y="8268"/>
                    <a:pt x="2449" y="8227"/>
                  </a:cubicBezTo>
                  <a:cubicBezTo>
                    <a:pt x="2280" y="8033"/>
                    <a:pt x="2086" y="7864"/>
                    <a:pt x="1915" y="7693"/>
                  </a:cubicBezTo>
                  <a:lnTo>
                    <a:pt x="1915" y="7693"/>
                  </a:lnTo>
                  <a:cubicBezTo>
                    <a:pt x="2037" y="7741"/>
                    <a:pt x="2183" y="7767"/>
                    <a:pt x="2328" y="7790"/>
                  </a:cubicBezTo>
                  <a:cubicBezTo>
                    <a:pt x="2336" y="7793"/>
                    <a:pt x="2344" y="7794"/>
                    <a:pt x="2351" y="7794"/>
                  </a:cubicBezTo>
                  <a:cubicBezTo>
                    <a:pt x="2405" y="7794"/>
                    <a:pt x="2420" y="7713"/>
                    <a:pt x="2377" y="7670"/>
                  </a:cubicBezTo>
                  <a:cubicBezTo>
                    <a:pt x="2183" y="7499"/>
                    <a:pt x="2037" y="7330"/>
                    <a:pt x="1843" y="7159"/>
                  </a:cubicBezTo>
                  <a:lnTo>
                    <a:pt x="1843" y="7159"/>
                  </a:lnTo>
                  <a:cubicBezTo>
                    <a:pt x="2012" y="7185"/>
                    <a:pt x="2183" y="7208"/>
                    <a:pt x="2328" y="7233"/>
                  </a:cubicBezTo>
                  <a:cubicBezTo>
                    <a:pt x="2338" y="7236"/>
                    <a:pt x="2347" y="7238"/>
                    <a:pt x="2356" y="7238"/>
                  </a:cubicBezTo>
                  <a:cubicBezTo>
                    <a:pt x="2411" y="7238"/>
                    <a:pt x="2442" y="7178"/>
                    <a:pt x="2400" y="7136"/>
                  </a:cubicBezTo>
                  <a:cubicBezTo>
                    <a:pt x="2303" y="7014"/>
                    <a:pt x="2231" y="6868"/>
                    <a:pt x="2134" y="6748"/>
                  </a:cubicBezTo>
                  <a:lnTo>
                    <a:pt x="2134" y="6748"/>
                  </a:lnTo>
                  <a:cubicBezTo>
                    <a:pt x="2158" y="6771"/>
                    <a:pt x="2183" y="6771"/>
                    <a:pt x="2206" y="6771"/>
                  </a:cubicBezTo>
                  <a:cubicBezTo>
                    <a:pt x="2218" y="6783"/>
                    <a:pt x="2229" y="6787"/>
                    <a:pt x="2239" y="6787"/>
                  </a:cubicBezTo>
                  <a:cubicBezTo>
                    <a:pt x="2273" y="6787"/>
                    <a:pt x="2298" y="6737"/>
                    <a:pt x="2280" y="6700"/>
                  </a:cubicBezTo>
                  <a:cubicBezTo>
                    <a:pt x="2158" y="6432"/>
                    <a:pt x="2037" y="6214"/>
                    <a:pt x="1843" y="6044"/>
                  </a:cubicBezTo>
                  <a:lnTo>
                    <a:pt x="1843" y="6020"/>
                  </a:lnTo>
                  <a:cubicBezTo>
                    <a:pt x="1989" y="6044"/>
                    <a:pt x="2158" y="6044"/>
                    <a:pt x="2303" y="6069"/>
                  </a:cubicBezTo>
                  <a:cubicBezTo>
                    <a:pt x="2310" y="6076"/>
                    <a:pt x="2318" y="6079"/>
                    <a:pt x="2325" y="6079"/>
                  </a:cubicBezTo>
                  <a:cubicBezTo>
                    <a:pt x="2342" y="6079"/>
                    <a:pt x="2359" y="6062"/>
                    <a:pt x="2377" y="6044"/>
                  </a:cubicBezTo>
                  <a:cubicBezTo>
                    <a:pt x="2425" y="6141"/>
                    <a:pt x="2474" y="6238"/>
                    <a:pt x="2497" y="6335"/>
                  </a:cubicBezTo>
                  <a:cubicBezTo>
                    <a:pt x="2508" y="6366"/>
                    <a:pt x="2535" y="6379"/>
                    <a:pt x="2565" y="6379"/>
                  </a:cubicBezTo>
                  <a:cubicBezTo>
                    <a:pt x="2607" y="6379"/>
                    <a:pt x="2653" y="6353"/>
                    <a:pt x="2668" y="6311"/>
                  </a:cubicBezTo>
                  <a:cubicBezTo>
                    <a:pt x="2716" y="6092"/>
                    <a:pt x="2788" y="5850"/>
                    <a:pt x="3007" y="5753"/>
                  </a:cubicBezTo>
                  <a:cubicBezTo>
                    <a:pt x="3053" y="5730"/>
                    <a:pt x="3094" y="5720"/>
                    <a:pt x="3132" y="5720"/>
                  </a:cubicBezTo>
                  <a:close/>
                  <a:moveTo>
                    <a:pt x="3916" y="1"/>
                  </a:moveTo>
                  <a:cubicBezTo>
                    <a:pt x="3515" y="1"/>
                    <a:pt x="3113" y="50"/>
                    <a:pt x="2788" y="77"/>
                  </a:cubicBezTo>
                  <a:cubicBezTo>
                    <a:pt x="1989" y="151"/>
                    <a:pt x="873" y="54"/>
                    <a:pt x="243" y="562"/>
                  </a:cubicBezTo>
                  <a:cubicBezTo>
                    <a:pt x="0" y="756"/>
                    <a:pt x="97" y="1121"/>
                    <a:pt x="266" y="1315"/>
                  </a:cubicBezTo>
                  <a:cubicBezTo>
                    <a:pt x="534" y="1629"/>
                    <a:pt x="1042" y="1703"/>
                    <a:pt x="1430" y="1752"/>
                  </a:cubicBezTo>
                  <a:cubicBezTo>
                    <a:pt x="1430" y="1969"/>
                    <a:pt x="1455" y="2163"/>
                    <a:pt x="1455" y="2382"/>
                  </a:cubicBezTo>
                  <a:cubicBezTo>
                    <a:pt x="1430" y="2406"/>
                    <a:pt x="1407" y="2454"/>
                    <a:pt x="1455" y="2479"/>
                  </a:cubicBezTo>
                  <a:lnTo>
                    <a:pt x="1455" y="2503"/>
                  </a:lnTo>
                  <a:cubicBezTo>
                    <a:pt x="1479" y="2867"/>
                    <a:pt x="1479" y="3255"/>
                    <a:pt x="1504" y="3618"/>
                  </a:cubicBezTo>
                  <a:cubicBezTo>
                    <a:pt x="1455" y="3644"/>
                    <a:pt x="1455" y="3692"/>
                    <a:pt x="1479" y="3741"/>
                  </a:cubicBezTo>
                  <a:lnTo>
                    <a:pt x="1504" y="3741"/>
                  </a:lnTo>
                  <a:lnTo>
                    <a:pt x="1504" y="7427"/>
                  </a:lnTo>
                  <a:cubicBezTo>
                    <a:pt x="1455" y="7450"/>
                    <a:pt x="1430" y="7524"/>
                    <a:pt x="1479" y="7547"/>
                  </a:cubicBezTo>
                  <a:cubicBezTo>
                    <a:pt x="1479" y="7547"/>
                    <a:pt x="1504" y="7547"/>
                    <a:pt x="1504" y="7573"/>
                  </a:cubicBezTo>
                  <a:cubicBezTo>
                    <a:pt x="1504" y="8591"/>
                    <a:pt x="1527" y="9610"/>
                    <a:pt x="1601" y="10629"/>
                  </a:cubicBezTo>
                  <a:cubicBezTo>
                    <a:pt x="1552" y="10629"/>
                    <a:pt x="1552" y="10700"/>
                    <a:pt x="1576" y="10726"/>
                  </a:cubicBezTo>
                  <a:cubicBezTo>
                    <a:pt x="1576" y="10726"/>
                    <a:pt x="1601" y="10726"/>
                    <a:pt x="1601" y="10749"/>
                  </a:cubicBezTo>
                  <a:cubicBezTo>
                    <a:pt x="1673" y="11550"/>
                    <a:pt x="1770" y="12350"/>
                    <a:pt x="1940" y="13151"/>
                  </a:cubicBezTo>
                  <a:cubicBezTo>
                    <a:pt x="2086" y="13782"/>
                    <a:pt x="2303" y="14484"/>
                    <a:pt x="2788" y="14921"/>
                  </a:cubicBezTo>
                  <a:cubicBezTo>
                    <a:pt x="2966" y="15089"/>
                    <a:pt x="3162" y="15156"/>
                    <a:pt x="3358" y="15156"/>
                  </a:cubicBezTo>
                  <a:cubicBezTo>
                    <a:pt x="3673" y="15156"/>
                    <a:pt x="3990" y="14984"/>
                    <a:pt x="4243" y="14775"/>
                  </a:cubicBezTo>
                  <a:cubicBezTo>
                    <a:pt x="4971" y="14218"/>
                    <a:pt x="5214" y="13320"/>
                    <a:pt x="5262" y="12447"/>
                  </a:cubicBezTo>
                  <a:cubicBezTo>
                    <a:pt x="5456" y="10167"/>
                    <a:pt x="4608" y="7936"/>
                    <a:pt x="4560" y="5681"/>
                  </a:cubicBezTo>
                  <a:cubicBezTo>
                    <a:pt x="4535" y="4346"/>
                    <a:pt x="4535" y="3013"/>
                    <a:pt x="4220" y="1726"/>
                  </a:cubicBezTo>
                  <a:cubicBezTo>
                    <a:pt x="4802" y="1678"/>
                    <a:pt x="5918" y="1435"/>
                    <a:pt x="5530" y="685"/>
                  </a:cubicBezTo>
                  <a:cubicBezTo>
                    <a:pt x="5214" y="129"/>
                    <a:pt x="4566" y="1"/>
                    <a:pt x="3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1"/>
          <p:cNvGrpSpPr/>
          <p:nvPr/>
        </p:nvGrpSpPr>
        <p:grpSpPr>
          <a:xfrm>
            <a:off x="64195" y="288821"/>
            <a:ext cx="716462" cy="1353196"/>
            <a:chOff x="825973" y="3191771"/>
            <a:chExt cx="503558" cy="951013"/>
          </a:xfrm>
        </p:grpSpPr>
        <p:sp>
          <p:nvSpPr>
            <p:cNvPr id="711" name="Google Shape;711;p31"/>
            <p:cNvSpPr/>
            <p:nvPr/>
          </p:nvSpPr>
          <p:spPr>
            <a:xfrm>
              <a:off x="1016376" y="3437420"/>
              <a:ext cx="19773" cy="9822"/>
            </a:xfrm>
            <a:custGeom>
              <a:avLst/>
              <a:gdLst/>
              <a:ahLst/>
              <a:cxnLst/>
              <a:rect l="l" t="t" r="r" b="b"/>
              <a:pathLst>
                <a:path w="461" h="229" extrusionOk="0">
                  <a:moveTo>
                    <a:pt x="360" y="0"/>
                  </a:moveTo>
                  <a:cubicBezTo>
                    <a:pt x="311" y="0"/>
                    <a:pt x="252" y="17"/>
                    <a:pt x="218" y="35"/>
                  </a:cubicBezTo>
                  <a:cubicBezTo>
                    <a:pt x="169" y="35"/>
                    <a:pt x="146" y="58"/>
                    <a:pt x="146" y="83"/>
                  </a:cubicBezTo>
                  <a:cubicBezTo>
                    <a:pt x="146" y="107"/>
                    <a:pt x="121" y="107"/>
                    <a:pt x="98" y="107"/>
                  </a:cubicBezTo>
                  <a:lnTo>
                    <a:pt x="72" y="107"/>
                  </a:lnTo>
                  <a:cubicBezTo>
                    <a:pt x="1" y="107"/>
                    <a:pt x="1" y="229"/>
                    <a:pt x="72" y="229"/>
                  </a:cubicBezTo>
                  <a:cubicBezTo>
                    <a:pt x="169" y="229"/>
                    <a:pt x="292" y="204"/>
                    <a:pt x="363" y="155"/>
                  </a:cubicBezTo>
                  <a:cubicBezTo>
                    <a:pt x="389" y="155"/>
                    <a:pt x="412" y="155"/>
                    <a:pt x="437" y="132"/>
                  </a:cubicBezTo>
                  <a:cubicBezTo>
                    <a:pt x="460" y="107"/>
                    <a:pt x="460" y="35"/>
                    <a:pt x="412" y="10"/>
                  </a:cubicBezTo>
                  <a:cubicBezTo>
                    <a:pt x="398" y="3"/>
                    <a:pt x="380"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1003894" y="3261429"/>
              <a:ext cx="35429" cy="9522"/>
            </a:xfrm>
            <a:custGeom>
              <a:avLst/>
              <a:gdLst/>
              <a:ahLst/>
              <a:cxnLst/>
              <a:rect l="l" t="t" r="r" b="b"/>
              <a:pathLst>
                <a:path w="826" h="222" extrusionOk="0">
                  <a:moveTo>
                    <a:pt x="580" y="0"/>
                  </a:moveTo>
                  <a:cubicBezTo>
                    <a:pt x="468" y="0"/>
                    <a:pt x="346" y="24"/>
                    <a:pt x="243" y="38"/>
                  </a:cubicBezTo>
                  <a:cubicBezTo>
                    <a:pt x="169" y="38"/>
                    <a:pt x="24" y="63"/>
                    <a:pt x="1" y="160"/>
                  </a:cubicBezTo>
                  <a:cubicBezTo>
                    <a:pt x="1" y="191"/>
                    <a:pt x="29" y="221"/>
                    <a:pt x="56" y="221"/>
                  </a:cubicBezTo>
                  <a:cubicBezTo>
                    <a:pt x="73" y="221"/>
                    <a:pt x="88" y="211"/>
                    <a:pt x="98" y="184"/>
                  </a:cubicBezTo>
                  <a:cubicBezTo>
                    <a:pt x="98" y="160"/>
                    <a:pt x="363" y="160"/>
                    <a:pt x="412" y="160"/>
                  </a:cubicBezTo>
                  <a:cubicBezTo>
                    <a:pt x="472" y="160"/>
                    <a:pt x="531" y="166"/>
                    <a:pt x="591" y="166"/>
                  </a:cubicBezTo>
                  <a:cubicBezTo>
                    <a:pt x="652" y="166"/>
                    <a:pt x="714" y="160"/>
                    <a:pt x="777" y="135"/>
                  </a:cubicBezTo>
                  <a:cubicBezTo>
                    <a:pt x="825" y="112"/>
                    <a:pt x="825" y="63"/>
                    <a:pt x="777" y="38"/>
                  </a:cubicBezTo>
                  <a:cubicBezTo>
                    <a:pt x="720" y="10"/>
                    <a:pt x="652"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906098" y="3955056"/>
              <a:ext cx="30196" cy="20674"/>
            </a:xfrm>
            <a:custGeom>
              <a:avLst/>
              <a:gdLst/>
              <a:ahLst/>
              <a:cxnLst/>
              <a:rect l="l" t="t" r="r" b="b"/>
              <a:pathLst>
                <a:path w="704" h="482" extrusionOk="0">
                  <a:moveTo>
                    <a:pt x="486" y="135"/>
                  </a:moveTo>
                  <a:cubicBezTo>
                    <a:pt x="509" y="135"/>
                    <a:pt x="533" y="137"/>
                    <a:pt x="558" y="142"/>
                  </a:cubicBezTo>
                  <a:cubicBezTo>
                    <a:pt x="534" y="191"/>
                    <a:pt x="509" y="239"/>
                    <a:pt x="509" y="288"/>
                  </a:cubicBezTo>
                  <a:cubicBezTo>
                    <a:pt x="486" y="311"/>
                    <a:pt x="486" y="360"/>
                    <a:pt x="461" y="360"/>
                  </a:cubicBezTo>
                  <a:cubicBezTo>
                    <a:pt x="453" y="368"/>
                    <a:pt x="442" y="371"/>
                    <a:pt x="431" y="371"/>
                  </a:cubicBezTo>
                  <a:cubicBezTo>
                    <a:pt x="408" y="371"/>
                    <a:pt x="380" y="360"/>
                    <a:pt x="364" y="360"/>
                  </a:cubicBezTo>
                  <a:lnTo>
                    <a:pt x="121" y="360"/>
                  </a:lnTo>
                  <a:cubicBezTo>
                    <a:pt x="121" y="263"/>
                    <a:pt x="146" y="214"/>
                    <a:pt x="195" y="142"/>
                  </a:cubicBezTo>
                  <a:cubicBezTo>
                    <a:pt x="218" y="142"/>
                    <a:pt x="218" y="166"/>
                    <a:pt x="243" y="166"/>
                  </a:cubicBezTo>
                  <a:cubicBezTo>
                    <a:pt x="320" y="166"/>
                    <a:pt x="397" y="135"/>
                    <a:pt x="486" y="135"/>
                  </a:cubicBezTo>
                  <a:close/>
                  <a:moveTo>
                    <a:pt x="244" y="0"/>
                  </a:moveTo>
                  <a:cubicBezTo>
                    <a:pt x="235" y="0"/>
                    <a:pt x="225" y="6"/>
                    <a:pt x="218" y="20"/>
                  </a:cubicBezTo>
                  <a:cubicBezTo>
                    <a:pt x="146" y="69"/>
                    <a:pt x="98" y="94"/>
                    <a:pt x="49" y="166"/>
                  </a:cubicBezTo>
                  <a:cubicBezTo>
                    <a:pt x="1" y="239"/>
                    <a:pt x="1" y="360"/>
                    <a:pt x="24" y="433"/>
                  </a:cubicBezTo>
                  <a:cubicBezTo>
                    <a:pt x="24" y="457"/>
                    <a:pt x="49" y="482"/>
                    <a:pt x="98" y="482"/>
                  </a:cubicBezTo>
                  <a:lnTo>
                    <a:pt x="389" y="482"/>
                  </a:lnTo>
                  <a:cubicBezTo>
                    <a:pt x="437" y="482"/>
                    <a:pt x="486" y="482"/>
                    <a:pt x="534" y="457"/>
                  </a:cubicBezTo>
                  <a:cubicBezTo>
                    <a:pt x="631" y="408"/>
                    <a:pt x="655" y="214"/>
                    <a:pt x="680" y="117"/>
                  </a:cubicBezTo>
                  <a:cubicBezTo>
                    <a:pt x="703" y="117"/>
                    <a:pt x="680" y="69"/>
                    <a:pt x="655" y="69"/>
                  </a:cubicBezTo>
                  <a:cubicBezTo>
                    <a:pt x="600" y="36"/>
                    <a:pt x="545" y="23"/>
                    <a:pt x="488" y="23"/>
                  </a:cubicBezTo>
                  <a:cubicBezTo>
                    <a:pt x="419" y="23"/>
                    <a:pt x="346" y="42"/>
                    <a:pt x="267" y="69"/>
                  </a:cubicBezTo>
                  <a:cubicBezTo>
                    <a:pt x="284" y="34"/>
                    <a:pt x="265"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825973" y="3191771"/>
              <a:ext cx="503558" cy="951013"/>
            </a:xfrm>
            <a:custGeom>
              <a:avLst/>
              <a:gdLst/>
              <a:ahLst/>
              <a:cxnLst/>
              <a:rect l="l" t="t" r="r" b="b"/>
              <a:pathLst>
                <a:path w="11740" h="22172" extrusionOk="0">
                  <a:moveTo>
                    <a:pt x="3178" y="13426"/>
                  </a:moveTo>
                  <a:lnTo>
                    <a:pt x="3178" y="13475"/>
                  </a:lnTo>
                  <a:cubicBezTo>
                    <a:pt x="3202" y="13498"/>
                    <a:pt x="3227" y="13546"/>
                    <a:pt x="3250" y="13572"/>
                  </a:cubicBezTo>
                  <a:cubicBezTo>
                    <a:pt x="3153" y="13546"/>
                    <a:pt x="3033" y="13523"/>
                    <a:pt x="2911" y="13498"/>
                  </a:cubicBezTo>
                  <a:cubicBezTo>
                    <a:pt x="3008" y="13475"/>
                    <a:pt x="3081" y="13449"/>
                    <a:pt x="3178" y="13426"/>
                  </a:cubicBezTo>
                  <a:close/>
                  <a:moveTo>
                    <a:pt x="2717" y="13572"/>
                  </a:moveTo>
                  <a:cubicBezTo>
                    <a:pt x="2717" y="13595"/>
                    <a:pt x="2717" y="13620"/>
                    <a:pt x="2742" y="13644"/>
                  </a:cubicBezTo>
                  <a:cubicBezTo>
                    <a:pt x="2814" y="13717"/>
                    <a:pt x="2862" y="13814"/>
                    <a:pt x="2911" y="13886"/>
                  </a:cubicBezTo>
                  <a:cubicBezTo>
                    <a:pt x="2742" y="13863"/>
                    <a:pt x="2571" y="13814"/>
                    <a:pt x="2377" y="13717"/>
                  </a:cubicBezTo>
                  <a:cubicBezTo>
                    <a:pt x="2499" y="13669"/>
                    <a:pt x="2596" y="13620"/>
                    <a:pt x="2717" y="13572"/>
                  </a:cubicBezTo>
                  <a:close/>
                  <a:moveTo>
                    <a:pt x="2257" y="13789"/>
                  </a:moveTo>
                  <a:cubicBezTo>
                    <a:pt x="2257" y="13814"/>
                    <a:pt x="2257" y="13838"/>
                    <a:pt x="2280" y="13863"/>
                  </a:cubicBezTo>
                  <a:cubicBezTo>
                    <a:pt x="2329" y="13935"/>
                    <a:pt x="2377" y="14008"/>
                    <a:pt x="2426" y="14105"/>
                  </a:cubicBezTo>
                  <a:cubicBezTo>
                    <a:pt x="2280" y="14057"/>
                    <a:pt x="2160" y="13983"/>
                    <a:pt x="2014" y="13935"/>
                  </a:cubicBezTo>
                  <a:cubicBezTo>
                    <a:pt x="2086" y="13886"/>
                    <a:pt x="2183" y="13838"/>
                    <a:pt x="2257" y="13789"/>
                  </a:cubicBezTo>
                  <a:close/>
                  <a:moveTo>
                    <a:pt x="1213" y="15875"/>
                  </a:moveTo>
                  <a:cubicBezTo>
                    <a:pt x="1310" y="15972"/>
                    <a:pt x="1407" y="16046"/>
                    <a:pt x="1504" y="16143"/>
                  </a:cubicBezTo>
                  <a:cubicBezTo>
                    <a:pt x="1287" y="16117"/>
                    <a:pt x="1093" y="16094"/>
                    <a:pt x="899" y="16046"/>
                  </a:cubicBezTo>
                  <a:lnTo>
                    <a:pt x="873" y="16046"/>
                  </a:lnTo>
                  <a:cubicBezTo>
                    <a:pt x="970" y="15949"/>
                    <a:pt x="1093" y="15900"/>
                    <a:pt x="1213" y="15875"/>
                  </a:cubicBezTo>
                  <a:close/>
                  <a:moveTo>
                    <a:pt x="1843" y="14057"/>
                  </a:moveTo>
                  <a:cubicBezTo>
                    <a:pt x="1989" y="14226"/>
                    <a:pt x="2135" y="14396"/>
                    <a:pt x="2280" y="14590"/>
                  </a:cubicBezTo>
                  <a:cubicBezTo>
                    <a:pt x="2037" y="14542"/>
                    <a:pt x="1820" y="14493"/>
                    <a:pt x="1601" y="14396"/>
                  </a:cubicBezTo>
                  <a:cubicBezTo>
                    <a:pt x="1593" y="14394"/>
                    <a:pt x="1586" y="14393"/>
                    <a:pt x="1579" y="14393"/>
                  </a:cubicBezTo>
                  <a:cubicBezTo>
                    <a:pt x="1493" y="14393"/>
                    <a:pt x="1438" y="14520"/>
                    <a:pt x="1504" y="14565"/>
                  </a:cubicBezTo>
                  <a:cubicBezTo>
                    <a:pt x="1649" y="14687"/>
                    <a:pt x="1772" y="14833"/>
                    <a:pt x="1892" y="14978"/>
                  </a:cubicBezTo>
                  <a:cubicBezTo>
                    <a:pt x="1698" y="14953"/>
                    <a:pt x="1481" y="14930"/>
                    <a:pt x="1287" y="14881"/>
                  </a:cubicBezTo>
                  <a:cubicBezTo>
                    <a:pt x="1278" y="14879"/>
                    <a:pt x="1269" y="14878"/>
                    <a:pt x="1261" y="14878"/>
                  </a:cubicBezTo>
                  <a:cubicBezTo>
                    <a:pt x="1177" y="14878"/>
                    <a:pt x="1123" y="14983"/>
                    <a:pt x="1190" y="15027"/>
                  </a:cubicBezTo>
                  <a:cubicBezTo>
                    <a:pt x="1384" y="15172"/>
                    <a:pt x="1529" y="15367"/>
                    <a:pt x="1675" y="15535"/>
                  </a:cubicBezTo>
                  <a:cubicBezTo>
                    <a:pt x="1432" y="15512"/>
                    <a:pt x="1213" y="15512"/>
                    <a:pt x="970" y="15415"/>
                  </a:cubicBezTo>
                  <a:cubicBezTo>
                    <a:pt x="961" y="15413"/>
                    <a:pt x="953" y="15412"/>
                    <a:pt x="945" y="15412"/>
                  </a:cubicBezTo>
                  <a:cubicBezTo>
                    <a:pt x="861" y="15412"/>
                    <a:pt x="808" y="15519"/>
                    <a:pt x="873" y="15584"/>
                  </a:cubicBezTo>
                  <a:cubicBezTo>
                    <a:pt x="947" y="15632"/>
                    <a:pt x="1019" y="15706"/>
                    <a:pt x="1093" y="15755"/>
                  </a:cubicBezTo>
                  <a:cubicBezTo>
                    <a:pt x="753" y="15875"/>
                    <a:pt x="485" y="16143"/>
                    <a:pt x="534" y="16602"/>
                  </a:cubicBezTo>
                  <a:cubicBezTo>
                    <a:pt x="534" y="16615"/>
                    <a:pt x="546" y="16621"/>
                    <a:pt x="558" y="16621"/>
                  </a:cubicBezTo>
                  <a:cubicBezTo>
                    <a:pt x="570" y="16621"/>
                    <a:pt x="582" y="16615"/>
                    <a:pt x="582" y="16602"/>
                  </a:cubicBezTo>
                  <a:cubicBezTo>
                    <a:pt x="607" y="16385"/>
                    <a:pt x="679" y="16240"/>
                    <a:pt x="776" y="16117"/>
                  </a:cubicBezTo>
                  <a:cubicBezTo>
                    <a:pt x="776" y="16143"/>
                    <a:pt x="776" y="16166"/>
                    <a:pt x="802" y="16191"/>
                  </a:cubicBezTo>
                  <a:cubicBezTo>
                    <a:pt x="970" y="16360"/>
                    <a:pt x="1116" y="16531"/>
                    <a:pt x="1261" y="16700"/>
                  </a:cubicBezTo>
                  <a:cubicBezTo>
                    <a:pt x="1019" y="16700"/>
                    <a:pt x="753" y="16700"/>
                    <a:pt x="510" y="16651"/>
                  </a:cubicBezTo>
                  <a:cubicBezTo>
                    <a:pt x="490" y="16651"/>
                    <a:pt x="470" y="16651"/>
                    <a:pt x="464" y="16665"/>
                  </a:cubicBezTo>
                  <a:lnTo>
                    <a:pt x="464" y="16665"/>
                  </a:lnTo>
                  <a:cubicBezTo>
                    <a:pt x="585" y="15990"/>
                    <a:pt x="852" y="15364"/>
                    <a:pt x="1190" y="14808"/>
                  </a:cubicBezTo>
                  <a:cubicBezTo>
                    <a:pt x="1358" y="14517"/>
                    <a:pt x="1578" y="14251"/>
                    <a:pt x="1843" y="14057"/>
                  </a:cubicBezTo>
                  <a:close/>
                  <a:moveTo>
                    <a:pt x="5876" y="272"/>
                  </a:moveTo>
                  <a:cubicBezTo>
                    <a:pt x="6018" y="272"/>
                    <a:pt x="6161" y="280"/>
                    <a:pt x="6306" y="304"/>
                  </a:cubicBezTo>
                  <a:cubicBezTo>
                    <a:pt x="6743" y="378"/>
                    <a:pt x="6840" y="789"/>
                    <a:pt x="6403" y="911"/>
                  </a:cubicBezTo>
                  <a:cubicBezTo>
                    <a:pt x="6283" y="934"/>
                    <a:pt x="6186" y="934"/>
                    <a:pt x="6064" y="960"/>
                  </a:cubicBezTo>
                  <a:lnTo>
                    <a:pt x="6064" y="863"/>
                  </a:lnTo>
                  <a:cubicBezTo>
                    <a:pt x="6052" y="814"/>
                    <a:pt x="6016" y="790"/>
                    <a:pt x="5982" y="790"/>
                  </a:cubicBezTo>
                  <a:cubicBezTo>
                    <a:pt x="5949" y="790"/>
                    <a:pt x="5918" y="814"/>
                    <a:pt x="5918" y="863"/>
                  </a:cubicBezTo>
                  <a:cubicBezTo>
                    <a:pt x="5895" y="911"/>
                    <a:pt x="5895" y="983"/>
                    <a:pt x="5895" y="1031"/>
                  </a:cubicBezTo>
                  <a:cubicBezTo>
                    <a:pt x="5870" y="1057"/>
                    <a:pt x="5870" y="1128"/>
                    <a:pt x="5895" y="1154"/>
                  </a:cubicBezTo>
                  <a:cubicBezTo>
                    <a:pt x="5798" y="3117"/>
                    <a:pt x="5846" y="5083"/>
                    <a:pt x="5846" y="7023"/>
                  </a:cubicBezTo>
                  <a:lnTo>
                    <a:pt x="5846" y="9982"/>
                  </a:lnTo>
                  <a:cubicBezTo>
                    <a:pt x="5846" y="10952"/>
                    <a:pt x="5749" y="11971"/>
                    <a:pt x="5870" y="12941"/>
                  </a:cubicBezTo>
                  <a:cubicBezTo>
                    <a:pt x="5870" y="13026"/>
                    <a:pt x="5924" y="13068"/>
                    <a:pt x="5982" y="13068"/>
                  </a:cubicBezTo>
                  <a:cubicBezTo>
                    <a:pt x="6040" y="13068"/>
                    <a:pt x="6100" y="13026"/>
                    <a:pt x="6112" y="12941"/>
                  </a:cubicBezTo>
                  <a:lnTo>
                    <a:pt x="6137" y="12941"/>
                  </a:lnTo>
                  <a:cubicBezTo>
                    <a:pt x="6198" y="12939"/>
                    <a:pt x="6258" y="12938"/>
                    <a:pt x="6318" y="12938"/>
                  </a:cubicBezTo>
                  <a:cubicBezTo>
                    <a:pt x="7571" y="12938"/>
                    <a:pt x="8627" y="13424"/>
                    <a:pt x="9484" y="14396"/>
                  </a:cubicBezTo>
                  <a:cubicBezTo>
                    <a:pt x="9896" y="14856"/>
                    <a:pt x="10212" y="15390"/>
                    <a:pt x="10429" y="15949"/>
                  </a:cubicBezTo>
                  <a:lnTo>
                    <a:pt x="10406" y="15949"/>
                  </a:lnTo>
                  <a:cubicBezTo>
                    <a:pt x="10376" y="15953"/>
                    <a:pt x="10345" y="15955"/>
                    <a:pt x="10314" y="15955"/>
                  </a:cubicBezTo>
                  <a:cubicBezTo>
                    <a:pt x="10226" y="15955"/>
                    <a:pt x="10135" y="15941"/>
                    <a:pt x="10055" y="15941"/>
                  </a:cubicBezTo>
                  <a:cubicBezTo>
                    <a:pt x="10024" y="15941"/>
                    <a:pt x="9996" y="15943"/>
                    <a:pt x="9969" y="15949"/>
                  </a:cubicBezTo>
                  <a:cubicBezTo>
                    <a:pt x="9862" y="15991"/>
                    <a:pt x="9663" y="16126"/>
                    <a:pt x="9534" y="16126"/>
                  </a:cubicBezTo>
                  <a:cubicBezTo>
                    <a:pt x="9516" y="16126"/>
                    <a:pt x="9499" y="16123"/>
                    <a:pt x="9484" y="16117"/>
                  </a:cubicBezTo>
                  <a:cubicBezTo>
                    <a:pt x="9242" y="16020"/>
                    <a:pt x="8999" y="16020"/>
                    <a:pt x="8780" y="15826"/>
                  </a:cubicBezTo>
                  <a:cubicBezTo>
                    <a:pt x="8696" y="15742"/>
                    <a:pt x="8537" y="15676"/>
                    <a:pt x="8402" y="15676"/>
                  </a:cubicBezTo>
                  <a:cubicBezTo>
                    <a:pt x="8382" y="15676"/>
                    <a:pt x="8362" y="15678"/>
                    <a:pt x="8343" y="15681"/>
                  </a:cubicBezTo>
                  <a:cubicBezTo>
                    <a:pt x="8175" y="15681"/>
                    <a:pt x="8029" y="15706"/>
                    <a:pt x="7884" y="15778"/>
                  </a:cubicBezTo>
                  <a:cubicBezTo>
                    <a:pt x="7736" y="15843"/>
                    <a:pt x="7678" y="15864"/>
                    <a:pt x="7581" y="15864"/>
                  </a:cubicBezTo>
                  <a:cubicBezTo>
                    <a:pt x="7534" y="15864"/>
                    <a:pt x="7478" y="15859"/>
                    <a:pt x="7399" y="15852"/>
                  </a:cubicBezTo>
                  <a:cubicBezTo>
                    <a:pt x="7373" y="15850"/>
                    <a:pt x="7348" y="15849"/>
                    <a:pt x="7324" y="15849"/>
                  </a:cubicBezTo>
                  <a:cubicBezTo>
                    <a:pt x="6979" y="15849"/>
                    <a:pt x="6754" y="16015"/>
                    <a:pt x="6549" y="16263"/>
                  </a:cubicBezTo>
                  <a:cubicBezTo>
                    <a:pt x="6295" y="15754"/>
                    <a:pt x="5840" y="15475"/>
                    <a:pt x="5413" y="15475"/>
                  </a:cubicBezTo>
                  <a:cubicBezTo>
                    <a:pt x="4985" y="15475"/>
                    <a:pt x="4585" y="15754"/>
                    <a:pt x="4440" y="16360"/>
                  </a:cubicBezTo>
                  <a:cubicBezTo>
                    <a:pt x="4299" y="16262"/>
                    <a:pt x="4134" y="16180"/>
                    <a:pt x="3973" y="16180"/>
                  </a:cubicBezTo>
                  <a:cubicBezTo>
                    <a:pt x="3856" y="16180"/>
                    <a:pt x="3740" y="16224"/>
                    <a:pt x="3638" y="16337"/>
                  </a:cubicBezTo>
                  <a:cubicBezTo>
                    <a:pt x="3396" y="16579"/>
                    <a:pt x="3153" y="16602"/>
                    <a:pt x="2936" y="16773"/>
                  </a:cubicBezTo>
                  <a:cubicBezTo>
                    <a:pt x="2814" y="16288"/>
                    <a:pt x="2474" y="15900"/>
                    <a:pt x="1989" y="15755"/>
                  </a:cubicBezTo>
                  <a:cubicBezTo>
                    <a:pt x="2037" y="15729"/>
                    <a:pt x="2086" y="15658"/>
                    <a:pt x="2014" y="15584"/>
                  </a:cubicBezTo>
                  <a:cubicBezTo>
                    <a:pt x="1843" y="15464"/>
                    <a:pt x="1698" y="15293"/>
                    <a:pt x="1552" y="15124"/>
                  </a:cubicBezTo>
                  <a:lnTo>
                    <a:pt x="1552" y="15124"/>
                  </a:lnTo>
                  <a:cubicBezTo>
                    <a:pt x="1746" y="15147"/>
                    <a:pt x="1966" y="15172"/>
                    <a:pt x="2160" y="15221"/>
                  </a:cubicBezTo>
                  <a:cubicBezTo>
                    <a:pt x="2257" y="15221"/>
                    <a:pt x="2329" y="15124"/>
                    <a:pt x="2257" y="15050"/>
                  </a:cubicBezTo>
                  <a:cubicBezTo>
                    <a:pt x="2135" y="14953"/>
                    <a:pt x="2014" y="14833"/>
                    <a:pt x="1917" y="14711"/>
                  </a:cubicBezTo>
                  <a:lnTo>
                    <a:pt x="1917" y="14711"/>
                  </a:lnTo>
                  <a:cubicBezTo>
                    <a:pt x="2086" y="14736"/>
                    <a:pt x="2280" y="14784"/>
                    <a:pt x="2474" y="14833"/>
                  </a:cubicBezTo>
                  <a:cubicBezTo>
                    <a:pt x="2548" y="14833"/>
                    <a:pt x="2620" y="14759"/>
                    <a:pt x="2571" y="14687"/>
                  </a:cubicBezTo>
                  <a:cubicBezTo>
                    <a:pt x="2474" y="14517"/>
                    <a:pt x="2354" y="14371"/>
                    <a:pt x="2232" y="14226"/>
                  </a:cubicBezTo>
                  <a:lnTo>
                    <a:pt x="2232" y="14226"/>
                  </a:lnTo>
                  <a:cubicBezTo>
                    <a:pt x="2354" y="14274"/>
                    <a:pt x="2499" y="14323"/>
                    <a:pt x="2620" y="14348"/>
                  </a:cubicBezTo>
                  <a:cubicBezTo>
                    <a:pt x="2629" y="14351"/>
                    <a:pt x="2639" y="14352"/>
                    <a:pt x="2649" y="14352"/>
                  </a:cubicBezTo>
                  <a:cubicBezTo>
                    <a:pt x="2716" y="14352"/>
                    <a:pt x="2784" y="14290"/>
                    <a:pt x="2742" y="14226"/>
                  </a:cubicBezTo>
                  <a:cubicBezTo>
                    <a:pt x="2668" y="14154"/>
                    <a:pt x="2645" y="14080"/>
                    <a:pt x="2596" y="14008"/>
                  </a:cubicBezTo>
                  <a:lnTo>
                    <a:pt x="2596" y="14008"/>
                  </a:lnTo>
                  <a:cubicBezTo>
                    <a:pt x="2742" y="14057"/>
                    <a:pt x="2911" y="14080"/>
                    <a:pt x="3081" y="14129"/>
                  </a:cubicBezTo>
                  <a:cubicBezTo>
                    <a:pt x="3092" y="14131"/>
                    <a:pt x="3102" y="14133"/>
                    <a:pt x="3112" y="14133"/>
                  </a:cubicBezTo>
                  <a:cubicBezTo>
                    <a:pt x="3193" y="14133"/>
                    <a:pt x="3245" y="14049"/>
                    <a:pt x="3202" y="13983"/>
                  </a:cubicBezTo>
                  <a:cubicBezTo>
                    <a:pt x="3153" y="13886"/>
                    <a:pt x="3105" y="13814"/>
                    <a:pt x="3033" y="13741"/>
                  </a:cubicBezTo>
                  <a:lnTo>
                    <a:pt x="3033" y="13741"/>
                  </a:lnTo>
                  <a:cubicBezTo>
                    <a:pt x="3153" y="13766"/>
                    <a:pt x="3275" y="13766"/>
                    <a:pt x="3396" y="13814"/>
                  </a:cubicBezTo>
                  <a:cubicBezTo>
                    <a:pt x="3405" y="13817"/>
                    <a:pt x="3415" y="13819"/>
                    <a:pt x="3424" y="13819"/>
                  </a:cubicBezTo>
                  <a:cubicBezTo>
                    <a:pt x="3487" y="13819"/>
                    <a:pt x="3538" y="13756"/>
                    <a:pt x="3518" y="13692"/>
                  </a:cubicBezTo>
                  <a:cubicBezTo>
                    <a:pt x="3493" y="13620"/>
                    <a:pt x="3469" y="13572"/>
                    <a:pt x="3444" y="13498"/>
                  </a:cubicBezTo>
                  <a:cubicBezTo>
                    <a:pt x="3638" y="13475"/>
                    <a:pt x="3809" y="13378"/>
                    <a:pt x="4052" y="13352"/>
                  </a:cubicBezTo>
                  <a:cubicBezTo>
                    <a:pt x="4075" y="13352"/>
                    <a:pt x="4100" y="13329"/>
                    <a:pt x="4123" y="13281"/>
                  </a:cubicBezTo>
                  <a:lnTo>
                    <a:pt x="4197" y="13281"/>
                  </a:lnTo>
                  <a:cubicBezTo>
                    <a:pt x="4317" y="13281"/>
                    <a:pt x="4317" y="13135"/>
                    <a:pt x="4246" y="13087"/>
                  </a:cubicBezTo>
                  <a:cubicBezTo>
                    <a:pt x="4246" y="12673"/>
                    <a:pt x="4246" y="12262"/>
                    <a:pt x="4269" y="11825"/>
                  </a:cubicBezTo>
                  <a:lnTo>
                    <a:pt x="4414" y="11825"/>
                  </a:lnTo>
                  <a:cubicBezTo>
                    <a:pt x="4511" y="11800"/>
                    <a:pt x="4585" y="11777"/>
                    <a:pt x="4682" y="11752"/>
                  </a:cubicBezTo>
                  <a:cubicBezTo>
                    <a:pt x="4731" y="11752"/>
                    <a:pt x="4731" y="11680"/>
                    <a:pt x="4682" y="11655"/>
                  </a:cubicBezTo>
                  <a:cubicBezTo>
                    <a:pt x="4662" y="11652"/>
                    <a:pt x="4642" y="11650"/>
                    <a:pt x="4623" y="11650"/>
                  </a:cubicBezTo>
                  <a:cubicBezTo>
                    <a:pt x="4497" y="11650"/>
                    <a:pt x="4374" y="11707"/>
                    <a:pt x="4269" y="11728"/>
                  </a:cubicBezTo>
                  <a:lnTo>
                    <a:pt x="4269" y="11146"/>
                  </a:lnTo>
                  <a:cubicBezTo>
                    <a:pt x="4414" y="11146"/>
                    <a:pt x="4608" y="11146"/>
                    <a:pt x="4705" y="11049"/>
                  </a:cubicBezTo>
                  <a:cubicBezTo>
                    <a:pt x="4754" y="11024"/>
                    <a:pt x="4705" y="10952"/>
                    <a:pt x="4657" y="10952"/>
                  </a:cubicBezTo>
                  <a:lnTo>
                    <a:pt x="4366" y="11024"/>
                  </a:lnTo>
                  <a:lnTo>
                    <a:pt x="4269" y="11024"/>
                  </a:lnTo>
                  <a:cubicBezTo>
                    <a:pt x="4269" y="10807"/>
                    <a:pt x="4269" y="10588"/>
                    <a:pt x="4294" y="10370"/>
                  </a:cubicBezTo>
                  <a:cubicBezTo>
                    <a:pt x="4379" y="10384"/>
                    <a:pt x="4471" y="10398"/>
                    <a:pt x="4562" y="10398"/>
                  </a:cubicBezTo>
                  <a:cubicBezTo>
                    <a:pt x="4628" y="10398"/>
                    <a:pt x="4693" y="10391"/>
                    <a:pt x="4754" y="10370"/>
                  </a:cubicBezTo>
                  <a:cubicBezTo>
                    <a:pt x="4802" y="10345"/>
                    <a:pt x="4802" y="10273"/>
                    <a:pt x="4754" y="10273"/>
                  </a:cubicBezTo>
                  <a:cubicBezTo>
                    <a:pt x="4680" y="10248"/>
                    <a:pt x="4599" y="10242"/>
                    <a:pt x="4519" y="10242"/>
                  </a:cubicBezTo>
                  <a:cubicBezTo>
                    <a:pt x="4442" y="10242"/>
                    <a:pt x="4365" y="10248"/>
                    <a:pt x="4294" y="10248"/>
                  </a:cubicBezTo>
                  <a:lnTo>
                    <a:pt x="4294" y="9594"/>
                  </a:lnTo>
                  <a:cubicBezTo>
                    <a:pt x="4335" y="9594"/>
                    <a:pt x="4377" y="9596"/>
                    <a:pt x="4419" y="9596"/>
                  </a:cubicBezTo>
                  <a:cubicBezTo>
                    <a:pt x="4528" y="9596"/>
                    <a:pt x="4635" y="9584"/>
                    <a:pt x="4705" y="9497"/>
                  </a:cubicBezTo>
                  <a:cubicBezTo>
                    <a:pt x="4745" y="9457"/>
                    <a:pt x="4704" y="9417"/>
                    <a:pt x="4661" y="9417"/>
                  </a:cubicBezTo>
                  <a:cubicBezTo>
                    <a:pt x="4652" y="9417"/>
                    <a:pt x="4642" y="9419"/>
                    <a:pt x="4634" y="9423"/>
                  </a:cubicBezTo>
                  <a:cubicBezTo>
                    <a:pt x="4537" y="9472"/>
                    <a:pt x="4414" y="9472"/>
                    <a:pt x="4294" y="9497"/>
                  </a:cubicBezTo>
                  <a:lnTo>
                    <a:pt x="4294" y="8890"/>
                  </a:lnTo>
                  <a:cubicBezTo>
                    <a:pt x="4463" y="8866"/>
                    <a:pt x="4634" y="8841"/>
                    <a:pt x="4779" y="8744"/>
                  </a:cubicBezTo>
                  <a:cubicBezTo>
                    <a:pt x="4828" y="8696"/>
                    <a:pt x="4802" y="8624"/>
                    <a:pt x="4731" y="8624"/>
                  </a:cubicBezTo>
                  <a:cubicBezTo>
                    <a:pt x="4657" y="8647"/>
                    <a:pt x="4585" y="8696"/>
                    <a:pt x="4511" y="8744"/>
                  </a:cubicBezTo>
                  <a:cubicBezTo>
                    <a:pt x="4440" y="8769"/>
                    <a:pt x="4366" y="8769"/>
                    <a:pt x="4294" y="8793"/>
                  </a:cubicBezTo>
                  <a:cubicBezTo>
                    <a:pt x="4317" y="8405"/>
                    <a:pt x="4317" y="8017"/>
                    <a:pt x="4317" y="7654"/>
                  </a:cubicBezTo>
                  <a:lnTo>
                    <a:pt x="4366" y="7654"/>
                  </a:lnTo>
                  <a:cubicBezTo>
                    <a:pt x="4413" y="7654"/>
                    <a:pt x="4468" y="7656"/>
                    <a:pt x="4525" y="7656"/>
                  </a:cubicBezTo>
                  <a:cubicBezTo>
                    <a:pt x="4643" y="7656"/>
                    <a:pt x="4770" y="7646"/>
                    <a:pt x="4851" y="7580"/>
                  </a:cubicBezTo>
                  <a:cubicBezTo>
                    <a:pt x="4899" y="7532"/>
                    <a:pt x="4876" y="7460"/>
                    <a:pt x="4802" y="7460"/>
                  </a:cubicBezTo>
                  <a:cubicBezTo>
                    <a:pt x="4731" y="7483"/>
                    <a:pt x="4682" y="7508"/>
                    <a:pt x="4608" y="7532"/>
                  </a:cubicBezTo>
                  <a:cubicBezTo>
                    <a:pt x="4511" y="7557"/>
                    <a:pt x="4440" y="7557"/>
                    <a:pt x="4366" y="7557"/>
                  </a:cubicBezTo>
                  <a:lnTo>
                    <a:pt x="4317" y="7557"/>
                  </a:lnTo>
                  <a:lnTo>
                    <a:pt x="4317" y="6949"/>
                  </a:lnTo>
                  <a:cubicBezTo>
                    <a:pt x="4488" y="6878"/>
                    <a:pt x="4657" y="6926"/>
                    <a:pt x="4828" y="6878"/>
                  </a:cubicBezTo>
                  <a:cubicBezTo>
                    <a:pt x="4899" y="6878"/>
                    <a:pt x="4899" y="6781"/>
                    <a:pt x="4828" y="6781"/>
                  </a:cubicBezTo>
                  <a:cubicBezTo>
                    <a:pt x="4785" y="6766"/>
                    <a:pt x="4738" y="6761"/>
                    <a:pt x="4689" y="6761"/>
                  </a:cubicBezTo>
                  <a:cubicBezTo>
                    <a:pt x="4570" y="6761"/>
                    <a:pt x="4438" y="6795"/>
                    <a:pt x="4317" y="6829"/>
                  </a:cubicBezTo>
                  <a:lnTo>
                    <a:pt x="4317" y="6732"/>
                  </a:lnTo>
                  <a:lnTo>
                    <a:pt x="4317" y="5106"/>
                  </a:lnTo>
                  <a:cubicBezTo>
                    <a:pt x="4376" y="5106"/>
                    <a:pt x="4440" y="5109"/>
                    <a:pt x="4504" y="5109"/>
                  </a:cubicBezTo>
                  <a:cubicBezTo>
                    <a:pt x="4628" y="5109"/>
                    <a:pt x="4755" y="5098"/>
                    <a:pt x="4851" y="5034"/>
                  </a:cubicBezTo>
                  <a:cubicBezTo>
                    <a:pt x="4894" y="4991"/>
                    <a:pt x="4880" y="4909"/>
                    <a:pt x="4824" y="4909"/>
                  </a:cubicBezTo>
                  <a:cubicBezTo>
                    <a:pt x="4817" y="4909"/>
                    <a:pt x="4810" y="4910"/>
                    <a:pt x="4802" y="4912"/>
                  </a:cubicBezTo>
                  <a:cubicBezTo>
                    <a:pt x="4634" y="4961"/>
                    <a:pt x="4488" y="4986"/>
                    <a:pt x="4317" y="4986"/>
                  </a:cubicBezTo>
                  <a:cubicBezTo>
                    <a:pt x="4294" y="4743"/>
                    <a:pt x="4294" y="4501"/>
                    <a:pt x="4294" y="4258"/>
                  </a:cubicBezTo>
                  <a:lnTo>
                    <a:pt x="4294" y="4258"/>
                  </a:lnTo>
                  <a:cubicBezTo>
                    <a:pt x="4349" y="4277"/>
                    <a:pt x="4406" y="4285"/>
                    <a:pt x="4463" y="4285"/>
                  </a:cubicBezTo>
                  <a:cubicBezTo>
                    <a:pt x="4627" y="4285"/>
                    <a:pt x="4785" y="4209"/>
                    <a:pt x="4876" y="4064"/>
                  </a:cubicBezTo>
                  <a:cubicBezTo>
                    <a:pt x="4895" y="4024"/>
                    <a:pt x="4866" y="3984"/>
                    <a:pt x="4815" y="3984"/>
                  </a:cubicBezTo>
                  <a:cubicBezTo>
                    <a:pt x="4804" y="3984"/>
                    <a:pt x="4792" y="3986"/>
                    <a:pt x="4779" y="3990"/>
                  </a:cubicBezTo>
                  <a:cubicBezTo>
                    <a:pt x="4731" y="4039"/>
                    <a:pt x="4657" y="4087"/>
                    <a:pt x="4585" y="4136"/>
                  </a:cubicBezTo>
                  <a:cubicBezTo>
                    <a:pt x="4554" y="4157"/>
                    <a:pt x="4514" y="4164"/>
                    <a:pt x="4471" y="4164"/>
                  </a:cubicBezTo>
                  <a:cubicBezTo>
                    <a:pt x="4413" y="4164"/>
                    <a:pt x="4350" y="4150"/>
                    <a:pt x="4294" y="4136"/>
                  </a:cubicBezTo>
                  <a:cubicBezTo>
                    <a:pt x="4269" y="3919"/>
                    <a:pt x="4269" y="3699"/>
                    <a:pt x="4269" y="3482"/>
                  </a:cubicBezTo>
                  <a:cubicBezTo>
                    <a:pt x="4383" y="3482"/>
                    <a:pt x="4517" y="3492"/>
                    <a:pt x="4645" y="3492"/>
                  </a:cubicBezTo>
                  <a:cubicBezTo>
                    <a:pt x="4709" y="3492"/>
                    <a:pt x="4771" y="3490"/>
                    <a:pt x="4828" y="3482"/>
                  </a:cubicBezTo>
                  <a:cubicBezTo>
                    <a:pt x="4899" y="3457"/>
                    <a:pt x="4899" y="3385"/>
                    <a:pt x="4828" y="3360"/>
                  </a:cubicBezTo>
                  <a:cubicBezTo>
                    <a:pt x="4771" y="3352"/>
                    <a:pt x="4709" y="3349"/>
                    <a:pt x="4644" y="3349"/>
                  </a:cubicBezTo>
                  <a:cubicBezTo>
                    <a:pt x="4515" y="3349"/>
                    <a:pt x="4375" y="3360"/>
                    <a:pt x="4246" y="3360"/>
                  </a:cubicBezTo>
                  <a:cubicBezTo>
                    <a:pt x="4246" y="3117"/>
                    <a:pt x="4220" y="2875"/>
                    <a:pt x="4197" y="2609"/>
                  </a:cubicBezTo>
                  <a:lnTo>
                    <a:pt x="4197" y="2609"/>
                  </a:lnTo>
                  <a:cubicBezTo>
                    <a:pt x="4266" y="2618"/>
                    <a:pt x="4355" y="2628"/>
                    <a:pt x="4445" y="2628"/>
                  </a:cubicBezTo>
                  <a:cubicBezTo>
                    <a:pt x="4575" y="2628"/>
                    <a:pt x="4707" y="2608"/>
                    <a:pt x="4779" y="2535"/>
                  </a:cubicBezTo>
                  <a:cubicBezTo>
                    <a:pt x="4802" y="2487"/>
                    <a:pt x="4802" y="2438"/>
                    <a:pt x="4754" y="2438"/>
                  </a:cubicBezTo>
                  <a:cubicBezTo>
                    <a:pt x="4657" y="2438"/>
                    <a:pt x="4585" y="2487"/>
                    <a:pt x="4511" y="2487"/>
                  </a:cubicBezTo>
                  <a:cubicBezTo>
                    <a:pt x="4414" y="2512"/>
                    <a:pt x="4294" y="2512"/>
                    <a:pt x="4197" y="2512"/>
                  </a:cubicBezTo>
                  <a:cubicBezTo>
                    <a:pt x="4172" y="2341"/>
                    <a:pt x="4172" y="2196"/>
                    <a:pt x="4149" y="2027"/>
                  </a:cubicBezTo>
                  <a:cubicBezTo>
                    <a:pt x="4100" y="1662"/>
                    <a:pt x="4123" y="1154"/>
                    <a:pt x="3906" y="863"/>
                  </a:cubicBezTo>
                  <a:lnTo>
                    <a:pt x="3881" y="863"/>
                  </a:lnTo>
                  <a:cubicBezTo>
                    <a:pt x="3881" y="886"/>
                    <a:pt x="3881" y="911"/>
                    <a:pt x="3858" y="934"/>
                  </a:cubicBezTo>
                  <a:cubicBezTo>
                    <a:pt x="3789" y="966"/>
                    <a:pt x="3721" y="981"/>
                    <a:pt x="3657" y="981"/>
                  </a:cubicBezTo>
                  <a:cubicBezTo>
                    <a:pt x="3471" y="981"/>
                    <a:pt x="3310" y="854"/>
                    <a:pt x="3202" y="620"/>
                  </a:cubicBezTo>
                  <a:cubicBezTo>
                    <a:pt x="3227" y="546"/>
                    <a:pt x="3421" y="475"/>
                    <a:pt x="3493" y="449"/>
                  </a:cubicBezTo>
                  <a:cubicBezTo>
                    <a:pt x="3663" y="401"/>
                    <a:pt x="3881" y="378"/>
                    <a:pt x="4052" y="352"/>
                  </a:cubicBezTo>
                  <a:cubicBezTo>
                    <a:pt x="4366" y="304"/>
                    <a:pt x="4705" y="304"/>
                    <a:pt x="5022" y="304"/>
                  </a:cubicBezTo>
                  <a:cubicBezTo>
                    <a:pt x="5313" y="304"/>
                    <a:pt x="5593" y="272"/>
                    <a:pt x="5876" y="272"/>
                  </a:cubicBezTo>
                  <a:close/>
                  <a:moveTo>
                    <a:pt x="1116" y="17379"/>
                  </a:moveTo>
                  <a:cubicBezTo>
                    <a:pt x="1238" y="17404"/>
                    <a:pt x="1358" y="17427"/>
                    <a:pt x="1455" y="17452"/>
                  </a:cubicBezTo>
                  <a:cubicBezTo>
                    <a:pt x="1504" y="17452"/>
                    <a:pt x="1529" y="17452"/>
                    <a:pt x="1529" y="17427"/>
                  </a:cubicBezTo>
                  <a:cubicBezTo>
                    <a:pt x="1552" y="17427"/>
                    <a:pt x="1552" y="17427"/>
                    <a:pt x="1578" y="17452"/>
                  </a:cubicBezTo>
                  <a:cubicBezTo>
                    <a:pt x="1601" y="17452"/>
                    <a:pt x="1601" y="17452"/>
                    <a:pt x="1626" y="17476"/>
                  </a:cubicBezTo>
                  <a:cubicBezTo>
                    <a:pt x="1578" y="17501"/>
                    <a:pt x="1552" y="17501"/>
                    <a:pt x="1504" y="17501"/>
                  </a:cubicBezTo>
                  <a:lnTo>
                    <a:pt x="1504" y="17524"/>
                  </a:lnTo>
                  <a:lnTo>
                    <a:pt x="1213" y="17524"/>
                  </a:lnTo>
                  <a:lnTo>
                    <a:pt x="1190" y="17501"/>
                  </a:lnTo>
                  <a:lnTo>
                    <a:pt x="1116" y="17501"/>
                  </a:lnTo>
                  <a:lnTo>
                    <a:pt x="1116" y="17476"/>
                  </a:lnTo>
                  <a:cubicBezTo>
                    <a:pt x="1093" y="17476"/>
                    <a:pt x="1093" y="17476"/>
                    <a:pt x="1067" y="17452"/>
                  </a:cubicBezTo>
                  <a:cubicBezTo>
                    <a:pt x="1067" y="17452"/>
                    <a:pt x="1067" y="17427"/>
                    <a:pt x="1093" y="17427"/>
                  </a:cubicBezTo>
                  <a:cubicBezTo>
                    <a:pt x="1093" y="17427"/>
                    <a:pt x="1093" y="17404"/>
                    <a:pt x="1116" y="17379"/>
                  </a:cubicBezTo>
                  <a:close/>
                  <a:moveTo>
                    <a:pt x="437" y="16822"/>
                  </a:moveTo>
                  <a:lnTo>
                    <a:pt x="437" y="16822"/>
                  </a:lnTo>
                  <a:cubicBezTo>
                    <a:pt x="656" y="16942"/>
                    <a:pt x="850" y="17088"/>
                    <a:pt x="1067" y="17210"/>
                  </a:cubicBezTo>
                  <a:cubicBezTo>
                    <a:pt x="899" y="17185"/>
                    <a:pt x="728" y="17161"/>
                    <a:pt x="582" y="17136"/>
                  </a:cubicBezTo>
                  <a:cubicBezTo>
                    <a:pt x="574" y="17134"/>
                    <a:pt x="566" y="17133"/>
                    <a:pt x="558" y="17133"/>
                  </a:cubicBezTo>
                  <a:cubicBezTo>
                    <a:pt x="478" y="17133"/>
                    <a:pt x="443" y="17237"/>
                    <a:pt x="510" y="17282"/>
                  </a:cubicBezTo>
                  <a:cubicBezTo>
                    <a:pt x="802" y="17452"/>
                    <a:pt x="1044" y="17646"/>
                    <a:pt x="1310" y="17840"/>
                  </a:cubicBezTo>
                  <a:cubicBezTo>
                    <a:pt x="1093" y="17767"/>
                    <a:pt x="873" y="17743"/>
                    <a:pt x="656" y="17670"/>
                  </a:cubicBezTo>
                  <a:cubicBezTo>
                    <a:pt x="582" y="17670"/>
                    <a:pt x="534" y="17743"/>
                    <a:pt x="582" y="17815"/>
                  </a:cubicBezTo>
                  <a:cubicBezTo>
                    <a:pt x="825" y="18083"/>
                    <a:pt x="1116" y="18277"/>
                    <a:pt x="1407" y="18471"/>
                  </a:cubicBezTo>
                  <a:cubicBezTo>
                    <a:pt x="1141" y="18423"/>
                    <a:pt x="850" y="18374"/>
                    <a:pt x="582" y="18300"/>
                  </a:cubicBezTo>
                  <a:cubicBezTo>
                    <a:pt x="576" y="18298"/>
                    <a:pt x="570" y="18297"/>
                    <a:pt x="564" y="18297"/>
                  </a:cubicBezTo>
                  <a:cubicBezTo>
                    <a:pt x="503" y="18297"/>
                    <a:pt x="468" y="18401"/>
                    <a:pt x="534" y="18446"/>
                  </a:cubicBezTo>
                  <a:cubicBezTo>
                    <a:pt x="899" y="18617"/>
                    <a:pt x="1261" y="18811"/>
                    <a:pt x="1601" y="19028"/>
                  </a:cubicBezTo>
                  <a:cubicBezTo>
                    <a:pt x="1287" y="18956"/>
                    <a:pt x="970" y="18908"/>
                    <a:pt x="656" y="18859"/>
                  </a:cubicBezTo>
                  <a:cubicBezTo>
                    <a:pt x="631" y="18859"/>
                    <a:pt x="607" y="18859"/>
                    <a:pt x="582" y="18882"/>
                  </a:cubicBezTo>
                  <a:cubicBezTo>
                    <a:pt x="534" y="18737"/>
                    <a:pt x="485" y="18568"/>
                    <a:pt x="462" y="18423"/>
                  </a:cubicBezTo>
                  <a:cubicBezTo>
                    <a:pt x="340" y="17912"/>
                    <a:pt x="340" y="17355"/>
                    <a:pt x="437" y="16822"/>
                  </a:cubicBezTo>
                  <a:close/>
                  <a:moveTo>
                    <a:pt x="631" y="19005"/>
                  </a:moveTo>
                  <a:lnTo>
                    <a:pt x="631" y="19005"/>
                  </a:lnTo>
                  <a:cubicBezTo>
                    <a:pt x="899" y="19199"/>
                    <a:pt x="1213" y="19367"/>
                    <a:pt x="1504" y="19538"/>
                  </a:cubicBezTo>
                  <a:cubicBezTo>
                    <a:pt x="1287" y="19490"/>
                    <a:pt x="1044" y="19416"/>
                    <a:pt x="825" y="19319"/>
                  </a:cubicBezTo>
                  <a:lnTo>
                    <a:pt x="776" y="19319"/>
                  </a:lnTo>
                  <a:cubicBezTo>
                    <a:pt x="728" y="19222"/>
                    <a:pt x="679" y="19102"/>
                    <a:pt x="631" y="19005"/>
                  </a:cubicBezTo>
                  <a:close/>
                  <a:moveTo>
                    <a:pt x="922" y="19028"/>
                  </a:moveTo>
                  <a:lnTo>
                    <a:pt x="922" y="19028"/>
                  </a:lnTo>
                  <a:cubicBezTo>
                    <a:pt x="1213" y="19076"/>
                    <a:pt x="1504" y="19125"/>
                    <a:pt x="1795" y="19199"/>
                  </a:cubicBezTo>
                  <a:lnTo>
                    <a:pt x="1795" y="19319"/>
                  </a:lnTo>
                  <a:cubicBezTo>
                    <a:pt x="1820" y="19441"/>
                    <a:pt x="1869" y="19538"/>
                    <a:pt x="1966" y="19610"/>
                  </a:cubicBezTo>
                  <a:cubicBezTo>
                    <a:pt x="1601" y="19441"/>
                    <a:pt x="1238" y="19247"/>
                    <a:pt x="922" y="19028"/>
                  </a:cubicBezTo>
                  <a:close/>
                  <a:moveTo>
                    <a:pt x="850" y="19490"/>
                  </a:moveTo>
                  <a:lnTo>
                    <a:pt x="850" y="19490"/>
                  </a:lnTo>
                  <a:cubicBezTo>
                    <a:pt x="1164" y="19684"/>
                    <a:pt x="1481" y="19853"/>
                    <a:pt x="1795" y="20072"/>
                  </a:cubicBezTo>
                  <a:cubicBezTo>
                    <a:pt x="1698" y="20023"/>
                    <a:pt x="1601" y="19998"/>
                    <a:pt x="1529" y="19950"/>
                  </a:cubicBezTo>
                  <a:cubicBezTo>
                    <a:pt x="1515" y="19940"/>
                    <a:pt x="1501" y="19936"/>
                    <a:pt x="1488" y="19936"/>
                  </a:cubicBezTo>
                  <a:cubicBezTo>
                    <a:pt x="1433" y="19936"/>
                    <a:pt x="1397" y="20007"/>
                    <a:pt x="1455" y="20047"/>
                  </a:cubicBezTo>
                  <a:cubicBezTo>
                    <a:pt x="1843" y="20314"/>
                    <a:pt x="2257" y="20508"/>
                    <a:pt x="2668" y="20702"/>
                  </a:cubicBezTo>
                  <a:cubicBezTo>
                    <a:pt x="2377" y="20677"/>
                    <a:pt x="2086" y="20629"/>
                    <a:pt x="1795" y="20629"/>
                  </a:cubicBezTo>
                  <a:lnTo>
                    <a:pt x="1772" y="20629"/>
                  </a:lnTo>
                  <a:cubicBezTo>
                    <a:pt x="1407" y="20314"/>
                    <a:pt x="1093" y="19926"/>
                    <a:pt x="850" y="19490"/>
                  </a:cubicBezTo>
                  <a:close/>
                  <a:moveTo>
                    <a:pt x="2329" y="21042"/>
                  </a:moveTo>
                  <a:lnTo>
                    <a:pt x="2329" y="21042"/>
                  </a:lnTo>
                  <a:cubicBezTo>
                    <a:pt x="2523" y="21139"/>
                    <a:pt x="2717" y="21236"/>
                    <a:pt x="2936" y="21333"/>
                  </a:cubicBezTo>
                  <a:cubicBezTo>
                    <a:pt x="2839" y="21308"/>
                    <a:pt x="2742" y="21284"/>
                    <a:pt x="2645" y="21236"/>
                  </a:cubicBezTo>
                  <a:cubicBezTo>
                    <a:pt x="2548" y="21187"/>
                    <a:pt x="2426" y="21114"/>
                    <a:pt x="2329" y="21042"/>
                  </a:cubicBezTo>
                  <a:close/>
                  <a:moveTo>
                    <a:pt x="5431" y="15648"/>
                  </a:moveTo>
                  <a:cubicBezTo>
                    <a:pt x="5818" y="15648"/>
                    <a:pt x="6233" y="15933"/>
                    <a:pt x="6428" y="16457"/>
                  </a:cubicBezTo>
                  <a:cubicBezTo>
                    <a:pt x="6441" y="16509"/>
                    <a:pt x="6475" y="16533"/>
                    <a:pt x="6511" y="16533"/>
                  </a:cubicBezTo>
                  <a:cubicBezTo>
                    <a:pt x="6542" y="16533"/>
                    <a:pt x="6575" y="16515"/>
                    <a:pt x="6597" y="16482"/>
                  </a:cubicBezTo>
                  <a:cubicBezTo>
                    <a:pt x="6801" y="16210"/>
                    <a:pt x="7018" y="16057"/>
                    <a:pt x="7288" y="16057"/>
                  </a:cubicBezTo>
                  <a:cubicBezTo>
                    <a:pt x="7403" y="16057"/>
                    <a:pt x="7527" y="16085"/>
                    <a:pt x="7664" y="16143"/>
                  </a:cubicBezTo>
                  <a:cubicBezTo>
                    <a:pt x="7672" y="16149"/>
                    <a:pt x="7681" y="16152"/>
                    <a:pt x="7691" y="16152"/>
                  </a:cubicBezTo>
                  <a:cubicBezTo>
                    <a:pt x="7716" y="16152"/>
                    <a:pt x="7745" y="16135"/>
                    <a:pt x="7761" y="16117"/>
                  </a:cubicBezTo>
                  <a:cubicBezTo>
                    <a:pt x="7912" y="15947"/>
                    <a:pt x="8117" y="15871"/>
                    <a:pt x="8346" y="15871"/>
                  </a:cubicBezTo>
                  <a:cubicBezTo>
                    <a:pt x="8377" y="15871"/>
                    <a:pt x="8409" y="15872"/>
                    <a:pt x="8441" y="15875"/>
                  </a:cubicBezTo>
                  <a:cubicBezTo>
                    <a:pt x="8877" y="15949"/>
                    <a:pt x="8635" y="16069"/>
                    <a:pt x="8877" y="16214"/>
                  </a:cubicBezTo>
                  <a:cubicBezTo>
                    <a:pt x="9071" y="16337"/>
                    <a:pt x="9387" y="16288"/>
                    <a:pt x="9605" y="16385"/>
                  </a:cubicBezTo>
                  <a:cubicBezTo>
                    <a:pt x="9630" y="16385"/>
                    <a:pt x="9678" y="16385"/>
                    <a:pt x="9702" y="16360"/>
                  </a:cubicBezTo>
                  <a:cubicBezTo>
                    <a:pt x="9878" y="16168"/>
                    <a:pt x="10011" y="16156"/>
                    <a:pt x="10165" y="16156"/>
                  </a:cubicBezTo>
                  <a:cubicBezTo>
                    <a:pt x="10188" y="16156"/>
                    <a:pt x="10211" y="16156"/>
                    <a:pt x="10235" y="16156"/>
                  </a:cubicBezTo>
                  <a:cubicBezTo>
                    <a:pt x="10295" y="16156"/>
                    <a:pt x="10359" y="16154"/>
                    <a:pt x="10429" y="16143"/>
                  </a:cubicBezTo>
                  <a:cubicBezTo>
                    <a:pt x="10455" y="16143"/>
                    <a:pt x="10478" y="16117"/>
                    <a:pt x="10478" y="16094"/>
                  </a:cubicBezTo>
                  <a:cubicBezTo>
                    <a:pt x="10672" y="16676"/>
                    <a:pt x="10769" y="17307"/>
                    <a:pt x="10697" y="17912"/>
                  </a:cubicBezTo>
                  <a:cubicBezTo>
                    <a:pt x="10455" y="20483"/>
                    <a:pt x="7690" y="21744"/>
                    <a:pt x="5410" y="21841"/>
                  </a:cubicBezTo>
                  <a:cubicBezTo>
                    <a:pt x="5287" y="21852"/>
                    <a:pt x="5166" y="21856"/>
                    <a:pt x="5046" y="21856"/>
                  </a:cubicBezTo>
                  <a:cubicBezTo>
                    <a:pt x="4593" y="21856"/>
                    <a:pt x="4152" y="21787"/>
                    <a:pt x="3712" y="21673"/>
                  </a:cubicBezTo>
                  <a:cubicBezTo>
                    <a:pt x="3735" y="21647"/>
                    <a:pt x="3735" y="21599"/>
                    <a:pt x="3687" y="21576"/>
                  </a:cubicBezTo>
                  <a:cubicBezTo>
                    <a:pt x="3178" y="21259"/>
                    <a:pt x="2620" y="21065"/>
                    <a:pt x="2086" y="20774"/>
                  </a:cubicBezTo>
                  <a:lnTo>
                    <a:pt x="2086" y="20774"/>
                  </a:lnTo>
                  <a:cubicBezTo>
                    <a:pt x="2426" y="20799"/>
                    <a:pt x="2765" y="20871"/>
                    <a:pt x="3105" y="20920"/>
                  </a:cubicBezTo>
                  <a:cubicBezTo>
                    <a:pt x="3178" y="20920"/>
                    <a:pt x="3227" y="20823"/>
                    <a:pt x="3153" y="20799"/>
                  </a:cubicBezTo>
                  <a:cubicBezTo>
                    <a:pt x="2862" y="20654"/>
                    <a:pt x="2548" y="20508"/>
                    <a:pt x="2257" y="20363"/>
                  </a:cubicBezTo>
                  <a:cubicBezTo>
                    <a:pt x="2329" y="20363"/>
                    <a:pt x="2354" y="20314"/>
                    <a:pt x="2305" y="20266"/>
                  </a:cubicBezTo>
                  <a:cubicBezTo>
                    <a:pt x="1989" y="19998"/>
                    <a:pt x="1649" y="19804"/>
                    <a:pt x="1287" y="19610"/>
                  </a:cubicBezTo>
                  <a:lnTo>
                    <a:pt x="1287" y="19610"/>
                  </a:lnTo>
                  <a:lnTo>
                    <a:pt x="1940" y="19755"/>
                  </a:lnTo>
                  <a:cubicBezTo>
                    <a:pt x="1989" y="19755"/>
                    <a:pt x="2037" y="19707"/>
                    <a:pt x="2014" y="19658"/>
                  </a:cubicBezTo>
                  <a:lnTo>
                    <a:pt x="2014" y="19658"/>
                  </a:lnTo>
                  <a:cubicBezTo>
                    <a:pt x="2133" y="19733"/>
                    <a:pt x="2289" y="19762"/>
                    <a:pt x="2447" y="19762"/>
                  </a:cubicBezTo>
                  <a:cubicBezTo>
                    <a:pt x="2547" y="19762"/>
                    <a:pt x="2648" y="19751"/>
                    <a:pt x="2742" y="19732"/>
                  </a:cubicBezTo>
                  <a:cubicBezTo>
                    <a:pt x="3081" y="19658"/>
                    <a:pt x="3324" y="19344"/>
                    <a:pt x="3153" y="19005"/>
                  </a:cubicBezTo>
                  <a:cubicBezTo>
                    <a:pt x="3051" y="18784"/>
                    <a:pt x="2851" y="18679"/>
                    <a:pt x="2639" y="18679"/>
                  </a:cubicBezTo>
                  <a:cubicBezTo>
                    <a:pt x="2500" y="18679"/>
                    <a:pt x="2357" y="18724"/>
                    <a:pt x="2232" y="18811"/>
                  </a:cubicBezTo>
                  <a:cubicBezTo>
                    <a:pt x="2212" y="18831"/>
                    <a:pt x="2226" y="18888"/>
                    <a:pt x="2261" y="18888"/>
                  </a:cubicBezTo>
                  <a:cubicBezTo>
                    <a:pt x="2267" y="18888"/>
                    <a:pt x="2273" y="18886"/>
                    <a:pt x="2280" y="18882"/>
                  </a:cubicBezTo>
                  <a:cubicBezTo>
                    <a:pt x="2400" y="18839"/>
                    <a:pt x="2524" y="18805"/>
                    <a:pt x="2640" y="18805"/>
                  </a:cubicBezTo>
                  <a:cubicBezTo>
                    <a:pt x="2784" y="18805"/>
                    <a:pt x="2914" y="18857"/>
                    <a:pt x="3008" y="19005"/>
                  </a:cubicBezTo>
                  <a:cubicBezTo>
                    <a:pt x="3202" y="19296"/>
                    <a:pt x="2959" y="19538"/>
                    <a:pt x="2693" y="19610"/>
                  </a:cubicBezTo>
                  <a:cubicBezTo>
                    <a:pt x="2611" y="19631"/>
                    <a:pt x="2520" y="19644"/>
                    <a:pt x="2431" y="19644"/>
                  </a:cubicBezTo>
                  <a:cubicBezTo>
                    <a:pt x="2207" y="19644"/>
                    <a:pt x="1993" y="19562"/>
                    <a:pt x="1940" y="19319"/>
                  </a:cubicBezTo>
                  <a:cubicBezTo>
                    <a:pt x="1917" y="19270"/>
                    <a:pt x="1917" y="19247"/>
                    <a:pt x="1917" y="19222"/>
                  </a:cubicBezTo>
                  <a:lnTo>
                    <a:pt x="1940" y="19222"/>
                  </a:lnTo>
                  <a:cubicBezTo>
                    <a:pt x="2014" y="19222"/>
                    <a:pt x="2063" y="19125"/>
                    <a:pt x="1989" y="19102"/>
                  </a:cubicBezTo>
                  <a:lnTo>
                    <a:pt x="1940" y="19053"/>
                  </a:lnTo>
                  <a:cubicBezTo>
                    <a:pt x="2014" y="18859"/>
                    <a:pt x="2232" y="18688"/>
                    <a:pt x="2426" y="18640"/>
                  </a:cubicBezTo>
                  <a:cubicBezTo>
                    <a:pt x="2474" y="18617"/>
                    <a:pt x="2451" y="18568"/>
                    <a:pt x="2402" y="18568"/>
                  </a:cubicBezTo>
                  <a:cubicBezTo>
                    <a:pt x="2160" y="18617"/>
                    <a:pt x="1940" y="18785"/>
                    <a:pt x="1843" y="19005"/>
                  </a:cubicBezTo>
                  <a:cubicBezTo>
                    <a:pt x="1578" y="18834"/>
                    <a:pt x="1310" y="18688"/>
                    <a:pt x="1044" y="18543"/>
                  </a:cubicBezTo>
                  <a:lnTo>
                    <a:pt x="1044" y="18543"/>
                  </a:lnTo>
                  <a:cubicBezTo>
                    <a:pt x="1261" y="18591"/>
                    <a:pt x="1481" y="18640"/>
                    <a:pt x="1698" y="18665"/>
                  </a:cubicBezTo>
                  <a:cubicBezTo>
                    <a:pt x="1708" y="18667"/>
                    <a:pt x="1717" y="18669"/>
                    <a:pt x="1726" y="18669"/>
                  </a:cubicBezTo>
                  <a:cubicBezTo>
                    <a:pt x="1799" y="18669"/>
                    <a:pt x="1812" y="18586"/>
                    <a:pt x="1746" y="18543"/>
                  </a:cubicBezTo>
                  <a:cubicBezTo>
                    <a:pt x="1455" y="18325"/>
                    <a:pt x="1141" y="18131"/>
                    <a:pt x="873" y="17889"/>
                  </a:cubicBezTo>
                  <a:lnTo>
                    <a:pt x="873" y="17889"/>
                  </a:lnTo>
                  <a:cubicBezTo>
                    <a:pt x="1141" y="17961"/>
                    <a:pt x="1432" y="18009"/>
                    <a:pt x="1675" y="18131"/>
                  </a:cubicBezTo>
                  <a:cubicBezTo>
                    <a:pt x="1682" y="18134"/>
                    <a:pt x="1690" y="18135"/>
                    <a:pt x="1698" y="18135"/>
                  </a:cubicBezTo>
                  <a:cubicBezTo>
                    <a:pt x="1765" y="18135"/>
                    <a:pt x="1836" y="18053"/>
                    <a:pt x="1772" y="18009"/>
                  </a:cubicBezTo>
                  <a:lnTo>
                    <a:pt x="1335" y="17646"/>
                  </a:lnTo>
                  <a:lnTo>
                    <a:pt x="1407" y="17646"/>
                  </a:lnTo>
                  <a:cubicBezTo>
                    <a:pt x="1529" y="17646"/>
                    <a:pt x="1772" y="17646"/>
                    <a:pt x="1795" y="17501"/>
                  </a:cubicBezTo>
                  <a:cubicBezTo>
                    <a:pt x="1820" y="17427"/>
                    <a:pt x="1746" y="17379"/>
                    <a:pt x="1698" y="17330"/>
                  </a:cubicBezTo>
                  <a:cubicBezTo>
                    <a:pt x="1626" y="17307"/>
                    <a:pt x="1578" y="17307"/>
                    <a:pt x="1529" y="17282"/>
                  </a:cubicBezTo>
                  <a:lnTo>
                    <a:pt x="1504" y="17282"/>
                  </a:lnTo>
                  <a:cubicBezTo>
                    <a:pt x="1455" y="17258"/>
                    <a:pt x="1407" y="17233"/>
                    <a:pt x="1358" y="17185"/>
                  </a:cubicBezTo>
                  <a:cubicBezTo>
                    <a:pt x="1384" y="17185"/>
                    <a:pt x="1407" y="17161"/>
                    <a:pt x="1432" y="17161"/>
                  </a:cubicBezTo>
                  <a:cubicBezTo>
                    <a:pt x="1451" y="17141"/>
                    <a:pt x="1439" y="17106"/>
                    <a:pt x="1421" y="17106"/>
                  </a:cubicBezTo>
                  <a:cubicBezTo>
                    <a:pt x="1417" y="17106"/>
                    <a:pt x="1412" y="17108"/>
                    <a:pt x="1407" y="17113"/>
                  </a:cubicBezTo>
                  <a:cubicBezTo>
                    <a:pt x="1358" y="17113"/>
                    <a:pt x="1335" y="17136"/>
                    <a:pt x="1287" y="17161"/>
                  </a:cubicBezTo>
                  <a:lnTo>
                    <a:pt x="850" y="16870"/>
                  </a:lnTo>
                  <a:cubicBezTo>
                    <a:pt x="1067" y="16870"/>
                    <a:pt x="1261" y="16870"/>
                    <a:pt x="1455" y="16919"/>
                  </a:cubicBezTo>
                  <a:cubicBezTo>
                    <a:pt x="1552" y="16919"/>
                    <a:pt x="1626" y="16822"/>
                    <a:pt x="1552" y="16773"/>
                  </a:cubicBezTo>
                  <a:lnTo>
                    <a:pt x="1116" y="16263"/>
                  </a:lnTo>
                  <a:lnTo>
                    <a:pt x="1116" y="16263"/>
                  </a:lnTo>
                  <a:cubicBezTo>
                    <a:pt x="1335" y="16311"/>
                    <a:pt x="1552" y="16337"/>
                    <a:pt x="1772" y="16360"/>
                  </a:cubicBezTo>
                  <a:cubicBezTo>
                    <a:pt x="1782" y="16363"/>
                    <a:pt x="1793" y="16364"/>
                    <a:pt x="1803" y="16364"/>
                  </a:cubicBezTo>
                  <a:cubicBezTo>
                    <a:pt x="1883" y="16364"/>
                    <a:pt x="1933" y="16280"/>
                    <a:pt x="1869" y="16214"/>
                  </a:cubicBezTo>
                  <a:cubicBezTo>
                    <a:pt x="1723" y="16094"/>
                    <a:pt x="1578" y="15972"/>
                    <a:pt x="1455" y="15852"/>
                  </a:cubicBezTo>
                  <a:lnTo>
                    <a:pt x="1746" y="15852"/>
                  </a:lnTo>
                  <a:cubicBezTo>
                    <a:pt x="2305" y="15949"/>
                    <a:pt x="2742" y="16408"/>
                    <a:pt x="2790" y="16991"/>
                  </a:cubicBezTo>
                  <a:cubicBezTo>
                    <a:pt x="2790" y="17033"/>
                    <a:pt x="2831" y="17059"/>
                    <a:pt x="2875" y="17059"/>
                  </a:cubicBezTo>
                  <a:cubicBezTo>
                    <a:pt x="2906" y="17059"/>
                    <a:pt x="2939" y="17046"/>
                    <a:pt x="2959" y="17016"/>
                  </a:cubicBezTo>
                  <a:cubicBezTo>
                    <a:pt x="3108" y="16825"/>
                    <a:pt x="4030" y="16561"/>
                    <a:pt x="4345" y="16561"/>
                  </a:cubicBezTo>
                  <a:cubicBezTo>
                    <a:pt x="4391" y="16561"/>
                    <a:pt x="4424" y="16567"/>
                    <a:pt x="4440" y="16579"/>
                  </a:cubicBezTo>
                  <a:cubicBezTo>
                    <a:pt x="4457" y="16596"/>
                    <a:pt x="4480" y="16604"/>
                    <a:pt x="4503" y="16604"/>
                  </a:cubicBezTo>
                  <a:cubicBezTo>
                    <a:pt x="4547" y="16604"/>
                    <a:pt x="4593" y="16577"/>
                    <a:pt x="4608" y="16531"/>
                  </a:cubicBezTo>
                  <a:cubicBezTo>
                    <a:pt x="4693" y="15927"/>
                    <a:pt x="5048" y="15648"/>
                    <a:pt x="5431" y="15648"/>
                  </a:cubicBezTo>
                  <a:close/>
                  <a:moveTo>
                    <a:pt x="5834" y="1"/>
                  </a:moveTo>
                  <a:cubicBezTo>
                    <a:pt x="5487" y="1"/>
                    <a:pt x="5154" y="38"/>
                    <a:pt x="4973" y="38"/>
                  </a:cubicBezTo>
                  <a:cubicBezTo>
                    <a:pt x="4861" y="38"/>
                    <a:pt x="4735" y="36"/>
                    <a:pt x="4601" y="36"/>
                  </a:cubicBezTo>
                  <a:cubicBezTo>
                    <a:pt x="4066" y="36"/>
                    <a:pt x="3410" y="67"/>
                    <a:pt x="3081" y="378"/>
                  </a:cubicBezTo>
                  <a:cubicBezTo>
                    <a:pt x="2936" y="498"/>
                    <a:pt x="2862" y="692"/>
                    <a:pt x="2959" y="863"/>
                  </a:cubicBezTo>
                  <a:cubicBezTo>
                    <a:pt x="3104" y="1102"/>
                    <a:pt x="3289" y="1183"/>
                    <a:pt x="3497" y="1183"/>
                  </a:cubicBezTo>
                  <a:cubicBezTo>
                    <a:pt x="3604" y="1183"/>
                    <a:pt x="3717" y="1162"/>
                    <a:pt x="3832" y="1128"/>
                  </a:cubicBezTo>
                  <a:cubicBezTo>
                    <a:pt x="3832" y="1420"/>
                    <a:pt x="3906" y="1736"/>
                    <a:pt x="3929" y="2027"/>
                  </a:cubicBezTo>
                  <a:cubicBezTo>
                    <a:pt x="3978" y="2512"/>
                    <a:pt x="4026" y="2997"/>
                    <a:pt x="4052" y="3482"/>
                  </a:cubicBezTo>
                  <a:cubicBezTo>
                    <a:pt x="4100" y="4549"/>
                    <a:pt x="4100" y="5640"/>
                    <a:pt x="4100" y="6732"/>
                  </a:cubicBezTo>
                  <a:cubicBezTo>
                    <a:pt x="4100" y="8841"/>
                    <a:pt x="3978" y="10976"/>
                    <a:pt x="4003" y="13087"/>
                  </a:cubicBezTo>
                  <a:cubicBezTo>
                    <a:pt x="2959" y="13087"/>
                    <a:pt x="2014" y="13378"/>
                    <a:pt x="1287" y="14177"/>
                  </a:cubicBezTo>
                  <a:cubicBezTo>
                    <a:pt x="485" y="15002"/>
                    <a:pt x="122" y="16337"/>
                    <a:pt x="74" y="17452"/>
                  </a:cubicBezTo>
                  <a:cubicBezTo>
                    <a:pt x="0" y="19732"/>
                    <a:pt x="1723" y="21502"/>
                    <a:pt x="3858" y="22012"/>
                  </a:cubicBezTo>
                  <a:cubicBezTo>
                    <a:pt x="4311" y="22119"/>
                    <a:pt x="4784" y="22172"/>
                    <a:pt x="5262" y="22172"/>
                  </a:cubicBezTo>
                  <a:cubicBezTo>
                    <a:pt x="7160" y="22172"/>
                    <a:pt x="9132" y="21345"/>
                    <a:pt x="10235" y="19853"/>
                  </a:cubicBezTo>
                  <a:cubicBezTo>
                    <a:pt x="11739" y="17840"/>
                    <a:pt x="10866" y="15099"/>
                    <a:pt x="9096" y="13595"/>
                  </a:cubicBezTo>
                  <a:cubicBezTo>
                    <a:pt x="8334" y="12923"/>
                    <a:pt x="7365" y="12645"/>
                    <a:pt x="6380" y="12645"/>
                  </a:cubicBezTo>
                  <a:cubicBezTo>
                    <a:pt x="6299" y="12645"/>
                    <a:pt x="6218" y="12646"/>
                    <a:pt x="6137" y="12650"/>
                  </a:cubicBezTo>
                  <a:cubicBezTo>
                    <a:pt x="6186" y="11825"/>
                    <a:pt x="6112" y="11001"/>
                    <a:pt x="6112" y="10176"/>
                  </a:cubicBezTo>
                  <a:cubicBezTo>
                    <a:pt x="6112" y="9132"/>
                    <a:pt x="6137" y="8065"/>
                    <a:pt x="6112" y="7023"/>
                  </a:cubicBezTo>
                  <a:cubicBezTo>
                    <a:pt x="6112" y="5106"/>
                    <a:pt x="6186" y="3143"/>
                    <a:pt x="6064" y="1226"/>
                  </a:cubicBezTo>
                  <a:lnTo>
                    <a:pt x="6064" y="1226"/>
                  </a:lnTo>
                  <a:cubicBezTo>
                    <a:pt x="6098" y="1229"/>
                    <a:pt x="6133" y="1231"/>
                    <a:pt x="6168" y="1231"/>
                  </a:cubicBezTo>
                  <a:cubicBezTo>
                    <a:pt x="6587" y="1231"/>
                    <a:pt x="7077" y="972"/>
                    <a:pt x="7011" y="546"/>
                  </a:cubicBezTo>
                  <a:cubicBezTo>
                    <a:pt x="6936" y="90"/>
                    <a:pt x="6370"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961215" y="4041443"/>
              <a:ext cx="30239" cy="34185"/>
            </a:xfrm>
            <a:custGeom>
              <a:avLst/>
              <a:gdLst/>
              <a:ahLst/>
              <a:cxnLst/>
              <a:rect l="l" t="t" r="r" b="b"/>
              <a:pathLst>
                <a:path w="705" h="797" extrusionOk="0">
                  <a:moveTo>
                    <a:pt x="330" y="234"/>
                  </a:moveTo>
                  <a:cubicBezTo>
                    <a:pt x="395" y="234"/>
                    <a:pt x="466" y="243"/>
                    <a:pt x="510" y="286"/>
                  </a:cubicBezTo>
                  <a:cubicBezTo>
                    <a:pt x="582" y="335"/>
                    <a:pt x="413" y="554"/>
                    <a:pt x="340" y="651"/>
                  </a:cubicBezTo>
                  <a:cubicBezTo>
                    <a:pt x="219" y="602"/>
                    <a:pt x="97" y="529"/>
                    <a:pt x="146" y="408"/>
                  </a:cubicBezTo>
                  <a:cubicBezTo>
                    <a:pt x="146" y="335"/>
                    <a:pt x="171" y="286"/>
                    <a:pt x="219" y="238"/>
                  </a:cubicBezTo>
                  <a:cubicBezTo>
                    <a:pt x="248" y="238"/>
                    <a:pt x="287" y="234"/>
                    <a:pt x="330" y="234"/>
                  </a:cubicBezTo>
                  <a:close/>
                  <a:moveTo>
                    <a:pt x="273" y="0"/>
                  </a:moveTo>
                  <a:cubicBezTo>
                    <a:pt x="261" y="0"/>
                    <a:pt x="250" y="6"/>
                    <a:pt x="243" y="20"/>
                  </a:cubicBezTo>
                  <a:cubicBezTo>
                    <a:pt x="171" y="141"/>
                    <a:pt x="49" y="286"/>
                    <a:pt x="25" y="432"/>
                  </a:cubicBezTo>
                  <a:cubicBezTo>
                    <a:pt x="0" y="602"/>
                    <a:pt x="171" y="723"/>
                    <a:pt x="316" y="796"/>
                  </a:cubicBezTo>
                  <a:cubicBezTo>
                    <a:pt x="340" y="796"/>
                    <a:pt x="388" y="796"/>
                    <a:pt x="413" y="771"/>
                  </a:cubicBezTo>
                  <a:cubicBezTo>
                    <a:pt x="485" y="626"/>
                    <a:pt x="705" y="408"/>
                    <a:pt x="607" y="238"/>
                  </a:cubicBezTo>
                  <a:cubicBezTo>
                    <a:pt x="559" y="141"/>
                    <a:pt x="388" y="141"/>
                    <a:pt x="268" y="141"/>
                  </a:cubicBezTo>
                  <a:cubicBezTo>
                    <a:pt x="268" y="117"/>
                    <a:pt x="291" y="92"/>
                    <a:pt x="316" y="69"/>
                  </a:cubicBezTo>
                  <a:cubicBezTo>
                    <a:pt x="333" y="34"/>
                    <a:pt x="302"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992399" y="3984138"/>
              <a:ext cx="45809" cy="33799"/>
            </a:xfrm>
            <a:custGeom>
              <a:avLst/>
              <a:gdLst/>
              <a:ahLst/>
              <a:cxnLst/>
              <a:rect l="l" t="t" r="r" b="b"/>
              <a:pathLst>
                <a:path w="1068" h="788" extrusionOk="0">
                  <a:moveTo>
                    <a:pt x="547" y="132"/>
                  </a:moveTo>
                  <a:cubicBezTo>
                    <a:pt x="597" y="132"/>
                    <a:pt x="649" y="142"/>
                    <a:pt x="705" y="167"/>
                  </a:cubicBezTo>
                  <a:cubicBezTo>
                    <a:pt x="825" y="241"/>
                    <a:pt x="899" y="386"/>
                    <a:pt x="851" y="506"/>
                  </a:cubicBezTo>
                  <a:cubicBezTo>
                    <a:pt x="781" y="630"/>
                    <a:pt x="596" y="664"/>
                    <a:pt x="444" y="664"/>
                  </a:cubicBezTo>
                  <a:cubicBezTo>
                    <a:pt x="386" y="664"/>
                    <a:pt x="332" y="659"/>
                    <a:pt x="292" y="652"/>
                  </a:cubicBezTo>
                  <a:cubicBezTo>
                    <a:pt x="123" y="603"/>
                    <a:pt x="123" y="458"/>
                    <a:pt x="146" y="312"/>
                  </a:cubicBezTo>
                  <a:cubicBezTo>
                    <a:pt x="274" y="223"/>
                    <a:pt x="400" y="132"/>
                    <a:pt x="547" y="132"/>
                  </a:cubicBezTo>
                  <a:close/>
                  <a:moveTo>
                    <a:pt x="569" y="0"/>
                  </a:moveTo>
                  <a:cubicBezTo>
                    <a:pt x="444" y="0"/>
                    <a:pt x="311" y="46"/>
                    <a:pt x="195" y="118"/>
                  </a:cubicBezTo>
                  <a:cubicBezTo>
                    <a:pt x="181" y="105"/>
                    <a:pt x="167" y="91"/>
                    <a:pt x="153" y="91"/>
                  </a:cubicBezTo>
                  <a:cubicBezTo>
                    <a:pt x="143" y="91"/>
                    <a:pt x="133" y="98"/>
                    <a:pt x="123" y="118"/>
                  </a:cubicBezTo>
                  <a:cubicBezTo>
                    <a:pt x="123" y="144"/>
                    <a:pt x="98" y="167"/>
                    <a:pt x="98" y="192"/>
                  </a:cubicBezTo>
                  <a:lnTo>
                    <a:pt x="49" y="241"/>
                  </a:lnTo>
                  <a:cubicBezTo>
                    <a:pt x="26" y="264"/>
                    <a:pt x="26" y="312"/>
                    <a:pt x="49" y="338"/>
                  </a:cubicBezTo>
                  <a:cubicBezTo>
                    <a:pt x="1" y="483"/>
                    <a:pt x="26" y="629"/>
                    <a:pt x="172" y="726"/>
                  </a:cubicBezTo>
                  <a:cubicBezTo>
                    <a:pt x="248" y="771"/>
                    <a:pt x="335" y="788"/>
                    <a:pt x="420" y="788"/>
                  </a:cubicBezTo>
                  <a:cubicBezTo>
                    <a:pt x="468" y="788"/>
                    <a:pt x="515" y="783"/>
                    <a:pt x="560" y="774"/>
                  </a:cubicBezTo>
                  <a:cubicBezTo>
                    <a:pt x="680" y="749"/>
                    <a:pt x="851" y="726"/>
                    <a:pt x="922" y="603"/>
                  </a:cubicBezTo>
                  <a:cubicBezTo>
                    <a:pt x="1068" y="435"/>
                    <a:pt x="971" y="192"/>
                    <a:pt x="802" y="70"/>
                  </a:cubicBezTo>
                  <a:cubicBezTo>
                    <a:pt x="733" y="21"/>
                    <a:pt x="653" y="0"/>
                    <a:pt x="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1026799" y="4027203"/>
              <a:ext cx="74933" cy="54173"/>
            </a:xfrm>
            <a:custGeom>
              <a:avLst/>
              <a:gdLst/>
              <a:ahLst/>
              <a:cxnLst/>
              <a:rect l="l" t="t" r="r" b="b"/>
              <a:pathLst>
                <a:path w="1747" h="1263" extrusionOk="0">
                  <a:moveTo>
                    <a:pt x="897" y="133"/>
                  </a:moveTo>
                  <a:cubicBezTo>
                    <a:pt x="1139" y="133"/>
                    <a:pt x="1455" y="278"/>
                    <a:pt x="1527" y="546"/>
                  </a:cubicBezTo>
                  <a:cubicBezTo>
                    <a:pt x="1624" y="909"/>
                    <a:pt x="1091" y="1128"/>
                    <a:pt x="800" y="1128"/>
                  </a:cubicBezTo>
                  <a:cubicBezTo>
                    <a:pt x="606" y="1128"/>
                    <a:pt x="411" y="1055"/>
                    <a:pt x="266" y="934"/>
                  </a:cubicBezTo>
                  <a:cubicBezTo>
                    <a:pt x="72" y="764"/>
                    <a:pt x="243" y="595"/>
                    <a:pt x="388" y="473"/>
                  </a:cubicBezTo>
                  <a:cubicBezTo>
                    <a:pt x="428" y="454"/>
                    <a:pt x="403" y="418"/>
                    <a:pt x="379" y="418"/>
                  </a:cubicBezTo>
                  <a:cubicBezTo>
                    <a:pt x="373" y="418"/>
                    <a:pt x="368" y="420"/>
                    <a:pt x="363" y="424"/>
                  </a:cubicBezTo>
                  <a:cubicBezTo>
                    <a:pt x="314" y="424"/>
                    <a:pt x="291" y="449"/>
                    <a:pt x="266" y="473"/>
                  </a:cubicBezTo>
                  <a:cubicBezTo>
                    <a:pt x="314" y="401"/>
                    <a:pt x="363" y="327"/>
                    <a:pt x="460" y="255"/>
                  </a:cubicBezTo>
                  <a:cubicBezTo>
                    <a:pt x="582" y="181"/>
                    <a:pt x="751" y="133"/>
                    <a:pt x="897" y="133"/>
                  </a:cubicBezTo>
                  <a:close/>
                  <a:moveTo>
                    <a:pt x="878" y="1"/>
                  </a:moveTo>
                  <a:cubicBezTo>
                    <a:pt x="493" y="1"/>
                    <a:pt x="64" y="258"/>
                    <a:pt x="0" y="667"/>
                  </a:cubicBezTo>
                  <a:cubicBezTo>
                    <a:pt x="0" y="715"/>
                    <a:pt x="23" y="740"/>
                    <a:pt x="72" y="740"/>
                  </a:cubicBezTo>
                  <a:cubicBezTo>
                    <a:pt x="49" y="764"/>
                    <a:pt x="49" y="812"/>
                    <a:pt x="49" y="861"/>
                  </a:cubicBezTo>
                  <a:cubicBezTo>
                    <a:pt x="97" y="1055"/>
                    <a:pt x="363" y="1177"/>
                    <a:pt x="534" y="1225"/>
                  </a:cubicBezTo>
                  <a:cubicBezTo>
                    <a:pt x="618" y="1250"/>
                    <a:pt x="712" y="1263"/>
                    <a:pt x="807" y="1263"/>
                  </a:cubicBezTo>
                  <a:cubicBezTo>
                    <a:pt x="1175" y="1263"/>
                    <a:pt x="1577" y="1077"/>
                    <a:pt x="1673" y="692"/>
                  </a:cubicBezTo>
                  <a:cubicBezTo>
                    <a:pt x="1746" y="327"/>
                    <a:pt x="1333" y="61"/>
                    <a:pt x="1019" y="13"/>
                  </a:cubicBezTo>
                  <a:cubicBezTo>
                    <a:pt x="973" y="5"/>
                    <a:pt x="926"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067333" y="3974830"/>
              <a:ext cx="22905" cy="27537"/>
            </a:xfrm>
            <a:custGeom>
              <a:avLst/>
              <a:gdLst/>
              <a:ahLst/>
              <a:cxnLst/>
              <a:rect l="l" t="t" r="r" b="b"/>
              <a:pathLst>
                <a:path w="534" h="642" extrusionOk="0">
                  <a:moveTo>
                    <a:pt x="194" y="238"/>
                  </a:moveTo>
                  <a:cubicBezTo>
                    <a:pt x="219" y="287"/>
                    <a:pt x="291" y="335"/>
                    <a:pt x="340" y="384"/>
                  </a:cubicBezTo>
                  <a:cubicBezTo>
                    <a:pt x="340" y="384"/>
                    <a:pt x="365" y="409"/>
                    <a:pt x="365" y="432"/>
                  </a:cubicBezTo>
                  <a:lnTo>
                    <a:pt x="388" y="458"/>
                  </a:lnTo>
                  <a:lnTo>
                    <a:pt x="388" y="481"/>
                  </a:lnTo>
                  <a:lnTo>
                    <a:pt x="365" y="481"/>
                  </a:lnTo>
                  <a:lnTo>
                    <a:pt x="365" y="506"/>
                  </a:lnTo>
                  <a:cubicBezTo>
                    <a:pt x="340" y="506"/>
                    <a:pt x="291" y="529"/>
                    <a:pt x="268" y="529"/>
                  </a:cubicBezTo>
                  <a:cubicBezTo>
                    <a:pt x="243" y="529"/>
                    <a:pt x="243" y="529"/>
                    <a:pt x="243" y="506"/>
                  </a:cubicBezTo>
                  <a:lnTo>
                    <a:pt x="194" y="506"/>
                  </a:lnTo>
                  <a:cubicBezTo>
                    <a:pt x="171" y="481"/>
                    <a:pt x="146" y="481"/>
                    <a:pt x="146" y="432"/>
                  </a:cubicBezTo>
                  <a:cubicBezTo>
                    <a:pt x="122" y="409"/>
                    <a:pt x="146" y="361"/>
                    <a:pt x="146" y="312"/>
                  </a:cubicBezTo>
                  <a:cubicBezTo>
                    <a:pt x="171" y="287"/>
                    <a:pt x="171" y="264"/>
                    <a:pt x="194" y="238"/>
                  </a:cubicBezTo>
                  <a:close/>
                  <a:moveTo>
                    <a:pt x="283" y="1"/>
                  </a:moveTo>
                  <a:cubicBezTo>
                    <a:pt x="271" y="1"/>
                    <a:pt x="257" y="7"/>
                    <a:pt x="243" y="21"/>
                  </a:cubicBezTo>
                  <a:cubicBezTo>
                    <a:pt x="146" y="118"/>
                    <a:pt x="0" y="264"/>
                    <a:pt x="25" y="432"/>
                  </a:cubicBezTo>
                  <a:cubicBezTo>
                    <a:pt x="25" y="529"/>
                    <a:pt x="97" y="603"/>
                    <a:pt x="194" y="626"/>
                  </a:cubicBezTo>
                  <a:cubicBezTo>
                    <a:pt x="230" y="636"/>
                    <a:pt x="266" y="642"/>
                    <a:pt x="300" y="642"/>
                  </a:cubicBezTo>
                  <a:cubicBezTo>
                    <a:pt x="360" y="642"/>
                    <a:pt x="415" y="624"/>
                    <a:pt x="462" y="578"/>
                  </a:cubicBezTo>
                  <a:cubicBezTo>
                    <a:pt x="534" y="506"/>
                    <a:pt x="510" y="384"/>
                    <a:pt x="437" y="312"/>
                  </a:cubicBezTo>
                  <a:cubicBezTo>
                    <a:pt x="388" y="238"/>
                    <a:pt x="316" y="190"/>
                    <a:pt x="243" y="167"/>
                  </a:cubicBezTo>
                  <a:cubicBezTo>
                    <a:pt x="268" y="118"/>
                    <a:pt x="291" y="93"/>
                    <a:pt x="316" y="69"/>
                  </a:cubicBezTo>
                  <a:cubicBezTo>
                    <a:pt x="333" y="35"/>
                    <a:pt x="313" y="1"/>
                    <a:pt x="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1126655" y="4044489"/>
              <a:ext cx="29167" cy="26979"/>
            </a:xfrm>
            <a:custGeom>
              <a:avLst/>
              <a:gdLst/>
              <a:ahLst/>
              <a:cxnLst/>
              <a:rect l="l" t="t" r="r" b="b"/>
              <a:pathLst>
                <a:path w="680" h="629" extrusionOk="0">
                  <a:moveTo>
                    <a:pt x="534" y="167"/>
                  </a:moveTo>
                  <a:cubicBezTo>
                    <a:pt x="509" y="240"/>
                    <a:pt x="509" y="312"/>
                    <a:pt x="509" y="386"/>
                  </a:cubicBezTo>
                  <a:cubicBezTo>
                    <a:pt x="486" y="409"/>
                    <a:pt x="486" y="483"/>
                    <a:pt x="460" y="483"/>
                  </a:cubicBezTo>
                  <a:cubicBezTo>
                    <a:pt x="453" y="491"/>
                    <a:pt x="442" y="493"/>
                    <a:pt x="430" y="493"/>
                  </a:cubicBezTo>
                  <a:cubicBezTo>
                    <a:pt x="407" y="493"/>
                    <a:pt x="380" y="483"/>
                    <a:pt x="363" y="483"/>
                  </a:cubicBezTo>
                  <a:cubicBezTo>
                    <a:pt x="266" y="483"/>
                    <a:pt x="195" y="458"/>
                    <a:pt x="121" y="458"/>
                  </a:cubicBezTo>
                  <a:cubicBezTo>
                    <a:pt x="146" y="361"/>
                    <a:pt x="195" y="289"/>
                    <a:pt x="243" y="215"/>
                  </a:cubicBezTo>
                  <a:cubicBezTo>
                    <a:pt x="243" y="233"/>
                    <a:pt x="267" y="250"/>
                    <a:pt x="290" y="250"/>
                  </a:cubicBezTo>
                  <a:cubicBezTo>
                    <a:pt x="299" y="250"/>
                    <a:pt x="308" y="247"/>
                    <a:pt x="315" y="240"/>
                  </a:cubicBezTo>
                  <a:cubicBezTo>
                    <a:pt x="389" y="215"/>
                    <a:pt x="460" y="167"/>
                    <a:pt x="534" y="167"/>
                  </a:cubicBezTo>
                  <a:close/>
                  <a:moveTo>
                    <a:pt x="284" y="1"/>
                  </a:moveTo>
                  <a:cubicBezTo>
                    <a:pt x="271" y="1"/>
                    <a:pt x="257" y="7"/>
                    <a:pt x="243" y="21"/>
                  </a:cubicBezTo>
                  <a:cubicBezTo>
                    <a:pt x="146" y="192"/>
                    <a:pt x="1" y="289"/>
                    <a:pt x="1" y="506"/>
                  </a:cubicBezTo>
                  <a:cubicBezTo>
                    <a:pt x="1" y="531"/>
                    <a:pt x="24" y="555"/>
                    <a:pt x="49" y="555"/>
                  </a:cubicBezTo>
                  <a:cubicBezTo>
                    <a:pt x="146" y="580"/>
                    <a:pt x="266" y="603"/>
                    <a:pt x="363" y="628"/>
                  </a:cubicBezTo>
                  <a:cubicBezTo>
                    <a:pt x="412" y="628"/>
                    <a:pt x="486" y="628"/>
                    <a:pt x="534" y="603"/>
                  </a:cubicBezTo>
                  <a:cubicBezTo>
                    <a:pt x="583" y="580"/>
                    <a:pt x="606" y="506"/>
                    <a:pt x="631" y="458"/>
                  </a:cubicBezTo>
                  <a:cubicBezTo>
                    <a:pt x="631" y="361"/>
                    <a:pt x="654" y="240"/>
                    <a:pt x="654" y="143"/>
                  </a:cubicBezTo>
                  <a:cubicBezTo>
                    <a:pt x="680" y="95"/>
                    <a:pt x="654" y="70"/>
                    <a:pt x="606" y="46"/>
                  </a:cubicBezTo>
                  <a:cubicBezTo>
                    <a:pt x="580" y="39"/>
                    <a:pt x="552" y="36"/>
                    <a:pt x="524" y="36"/>
                  </a:cubicBezTo>
                  <a:cubicBezTo>
                    <a:pt x="447" y="36"/>
                    <a:pt x="369" y="59"/>
                    <a:pt x="315" y="95"/>
                  </a:cubicBezTo>
                  <a:lnTo>
                    <a:pt x="315" y="70"/>
                  </a:lnTo>
                  <a:cubicBezTo>
                    <a:pt x="333" y="35"/>
                    <a:pt x="31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1003894" y="4078374"/>
              <a:ext cx="35429" cy="26808"/>
            </a:xfrm>
            <a:custGeom>
              <a:avLst/>
              <a:gdLst/>
              <a:ahLst/>
              <a:cxnLst/>
              <a:rect l="l" t="t" r="r" b="b"/>
              <a:pathLst>
                <a:path w="826" h="625" extrusionOk="0">
                  <a:moveTo>
                    <a:pt x="460" y="201"/>
                  </a:moveTo>
                  <a:cubicBezTo>
                    <a:pt x="557" y="201"/>
                    <a:pt x="606" y="250"/>
                    <a:pt x="654" y="323"/>
                  </a:cubicBezTo>
                  <a:cubicBezTo>
                    <a:pt x="583" y="372"/>
                    <a:pt x="509" y="420"/>
                    <a:pt x="412" y="469"/>
                  </a:cubicBezTo>
                  <a:cubicBezTo>
                    <a:pt x="364" y="469"/>
                    <a:pt x="315" y="490"/>
                    <a:pt x="267" y="490"/>
                  </a:cubicBezTo>
                  <a:cubicBezTo>
                    <a:pt x="243" y="490"/>
                    <a:pt x="219" y="485"/>
                    <a:pt x="195" y="469"/>
                  </a:cubicBezTo>
                  <a:cubicBezTo>
                    <a:pt x="146" y="420"/>
                    <a:pt x="169" y="323"/>
                    <a:pt x="243" y="250"/>
                  </a:cubicBezTo>
                  <a:cubicBezTo>
                    <a:pt x="315" y="250"/>
                    <a:pt x="389" y="226"/>
                    <a:pt x="460" y="201"/>
                  </a:cubicBezTo>
                  <a:close/>
                  <a:moveTo>
                    <a:pt x="364" y="1"/>
                  </a:moveTo>
                  <a:cubicBezTo>
                    <a:pt x="357" y="1"/>
                    <a:pt x="349" y="3"/>
                    <a:pt x="340" y="7"/>
                  </a:cubicBezTo>
                  <a:cubicBezTo>
                    <a:pt x="292" y="32"/>
                    <a:pt x="243" y="81"/>
                    <a:pt x="195" y="129"/>
                  </a:cubicBezTo>
                  <a:cubicBezTo>
                    <a:pt x="169" y="129"/>
                    <a:pt x="169" y="153"/>
                    <a:pt x="146" y="178"/>
                  </a:cubicBezTo>
                  <a:cubicBezTo>
                    <a:pt x="72" y="275"/>
                    <a:pt x="1" y="420"/>
                    <a:pt x="98" y="541"/>
                  </a:cubicBezTo>
                  <a:cubicBezTo>
                    <a:pt x="144" y="601"/>
                    <a:pt x="206" y="625"/>
                    <a:pt x="274" y="625"/>
                  </a:cubicBezTo>
                  <a:cubicBezTo>
                    <a:pt x="452" y="625"/>
                    <a:pt x="671" y="465"/>
                    <a:pt x="777" y="395"/>
                  </a:cubicBezTo>
                  <a:cubicBezTo>
                    <a:pt x="800" y="372"/>
                    <a:pt x="825" y="347"/>
                    <a:pt x="800" y="298"/>
                  </a:cubicBezTo>
                  <a:cubicBezTo>
                    <a:pt x="751" y="201"/>
                    <a:pt x="680" y="81"/>
                    <a:pt x="534" y="81"/>
                  </a:cubicBezTo>
                  <a:cubicBezTo>
                    <a:pt x="486" y="81"/>
                    <a:pt x="412" y="81"/>
                    <a:pt x="340" y="104"/>
                  </a:cubicBezTo>
                  <a:cubicBezTo>
                    <a:pt x="363" y="81"/>
                    <a:pt x="363" y="56"/>
                    <a:pt x="389" y="56"/>
                  </a:cubicBezTo>
                  <a:cubicBezTo>
                    <a:pt x="408" y="37"/>
                    <a:pt x="396"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957055" y="3941974"/>
              <a:ext cx="38560" cy="26894"/>
            </a:xfrm>
            <a:custGeom>
              <a:avLst/>
              <a:gdLst/>
              <a:ahLst/>
              <a:cxnLst/>
              <a:rect l="l" t="t" r="r" b="b"/>
              <a:pathLst>
                <a:path w="899" h="627" extrusionOk="0">
                  <a:moveTo>
                    <a:pt x="656" y="228"/>
                  </a:moveTo>
                  <a:cubicBezTo>
                    <a:pt x="679" y="228"/>
                    <a:pt x="679" y="228"/>
                    <a:pt x="679" y="253"/>
                  </a:cubicBezTo>
                  <a:lnTo>
                    <a:pt x="704" y="253"/>
                  </a:lnTo>
                  <a:lnTo>
                    <a:pt x="704" y="277"/>
                  </a:lnTo>
                  <a:lnTo>
                    <a:pt x="704" y="302"/>
                  </a:lnTo>
                  <a:lnTo>
                    <a:pt x="679" y="302"/>
                  </a:lnTo>
                  <a:cubicBezTo>
                    <a:pt x="679" y="325"/>
                    <a:pt x="656" y="325"/>
                    <a:pt x="656" y="350"/>
                  </a:cubicBezTo>
                  <a:cubicBezTo>
                    <a:pt x="607" y="374"/>
                    <a:pt x="607" y="374"/>
                    <a:pt x="559" y="422"/>
                  </a:cubicBezTo>
                  <a:cubicBezTo>
                    <a:pt x="485" y="471"/>
                    <a:pt x="413" y="496"/>
                    <a:pt x="316" y="496"/>
                  </a:cubicBezTo>
                  <a:cubicBezTo>
                    <a:pt x="304" y="508"/>
                    <a:pt x="285" y="513"/>
                    <a:pt x="267" y="513"/>
                  </a:cubicBezTo>
                  <a:cubicBezTo>
                    <a:pt x="249" y="513"/>
                    <a:pt x="231" y="508"/>
                    <a:pt x="219" y="496"/>
                  </a:cubicBezTo>
                  <a:cubicBezTo>
                    <a:pt x="194" y="496"/>
                    <a:pt x="194" y="496"/>
                    <a:pt x="171" y="471"/>
                  </a:cubicBezTo>
                  <a:cubicBezTo>
                    <a:pt x="171" y="422"/>
                    <a:pt x="194" y="374"/>
                    <a:pt x="194" y="325"/>
                  </a:cubicBezTo>
                  <a:cubicBezTo>
                    <a:pt x="219" y="302"/>
                    <a:pt x="219" y="277"/>
                    <a:pt x="243" y="253"/>
                  </a:cubicBezTo>
                  <a:cubicBezTo>
                    <a:pt x="268" y="253"/>
                    <a:pt x="316" y="228"/>
                    <a:pt x="365" y="228"/>
                  </a:cubicBezTo>
                  <a:close/>
                  <a:moveTo>
                    <a:pt x="290" y="1"/>
                  </a:moveTo>
                  <a:cubicBezTo>
                    <a:pt x="282" y="1"/>
                    <a:pt x="274" y="4"/>
                    <a:pt x="268" y="11"/>
                  </a:cubicBezTo>
                  <a:cubicBezTo>
                    <a:pt x="243" y="34"/>
                    <a:pt x="219" y="83"/>
                    <a:pt x="171" y="156"/>
                  </a:cubicBezTo>
                  <a:lnTo>
                    <a:pt x="171" y="180"/>
                  </a:lnTo>
                  <a:cubicBezTo>
                    <a:pt x="74" y="325"/>
                    <a:pt x="0" y="544"/>
                    <a:pt x="194" y="616"/>
                  </a:cubicBezTo>
                  <a:cubicBezTo>
                    <a:pt x="216" y="624"/>
                    <a:pt x="238" y="627"/>
                    <a:pt x="259" y="627"/>
                  </a:cubicBezTo>
                  <a:cubicBezTo>
                    <a:pt x="310" y="627"/>
                    <a:pt x="361" y="609"/>
                    <a:pt x="413" y="593"/>
                  </a:cubicBezTo>
                  <a:cubicBezTo>
                    <a:pt x="510" y="568"/>
                    <a:pt x="607" y="544"/>
                    <a:pt x="679" y="471"/>
                  </a:cubicBezTo>
                  <a:cubicBezTo>
                    <a:pt x="753" y="422"/>
                    <a:pt x="899" y="277"/>
                    <a:pt x="802" y="180"/>
                  </a:cubicBezTo>
                  <a:cubicBezTo>
                    <a:pt x="753" y="108"/>
                    <a:pt x="679" y="108"/>
                    <a:pt x="607" y="108"/>
                  </a:cubicBezTo>
                  <a:cubicBezTo>
                    <a:pt x="591" y="99"/>
                    <a:pt x="572" y="97"/>
                    <a:pt x="552" y="97"/>
                  </a:cubicBezTo>
                  <a:cubicBezTo>
                    <a:pt x="513" y="97"/>
                    <a:pt x="469" y="108"/>
                    <a:pt x="437" y="108"/>
                  </a:cubicBezTo>
                  <a:lnTo>
                    <a:pt x="291" y="108"/>
                  </a:lnTo>
                  <a:cubicBezTo>
                    <a:pt x="291" y="83"/>
                    <a:pt x="316" y="59"/>
                    <a:pt x="316" y="59"/>
                  </a:cubicBezTo>
                  <a:cubicBezTo>
                    <a:pt x="333" y="24"/>
                    <a:pt x="312"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1"/>
          <p:cNvGrpSpPr/>
          <p:nvPr/>
        </p:nvGrpSpPr>
        <p:grpSpPr>
          <a:xfrm rot="627843">
            <a:off x="8347500" y="4062784"/>
            <a:ext cx="625942" cy="908627"/>
            <a:chOff x="1885180" y="3426097"/>
            <a:chExt cx="439948" cy="638584"/>
          </a:xfrm>
        </p:grpSpPr>
        <p:sp>
          <p:nvSpPr>
            <p:cNvPr id="723" name="Google Shape;723;p31"/>
            <p:cNvSpPr/>
            <p:nvPr/>
          </p:nvSpPr>
          <p:spPr>
            <a:xfrm>
              <a:off x="1885180" y="3426097"/>
              <a:ext cx="439948" cy="638584"/>
            </a:xfrm>
            <a:custGeom>
              <a:avLst/>
              <a:gdLst/>
              <a:ahLst/>
              <a:cxnLst/>
              <a:rect l="l" t="t" r="r" b="b"/>
              <a:pathLst>
                <a:path w="10257" h="14888" extrusionOk="0">
                  <a:moveTo>
                    <a:pt x="3053" y="710"/>
                  </a:moveTo>
                  <a:lnTo>
                    <a:pt x="3053" y="710"/>
                  </a:lnTo>
                  <a:cubicBezTo>
                    <a:pt x="3247" y="833"/>
                    <a:pt x="3466" y="978"/>
                    <a:pt x="3660" y="1098"/>
                  </a:cubicBezTo>
                  <a:cubicBezTo>
                    <a:pt x="3683" y="1098"/>
                    <a:pt x="3708" y="1124"/>
                    <a:pt x="3757" y="1147"/>
                  </a:cubicBezTo>
                  <a:lnTo>
                    <a:pt x="3708" y="1147"/>
                  </a:lnTo>
                  <a:cubicBezTo>
                    <a:pt x="3708" y="1139"/>
                    <a:pt x="3706" y="1137"/>
                    <a:pt x="3702" y="1137"/>
                  </a:cubicBezTo>
                  <a:cubicBezTo>
                    <a:pt x="3694" y="1137"/>
                    <a:pt x="3683" y="1147"/>
                    <a:pt x="3683" y="1147"/>
                  </a:cubicBezTo>
                  <a:cubicBezTo>
                    <a:pt x="3538" y="1124"/>
                    <a:pt x="3392" y="1075"/>
                    <a:pt x="3247" y="1001"/>
                  </a:cubicBezTo>
                  <a:cubicBezTo>
                    <a:pt x="3029" y="904"/>
                    <a:pt x="3004" y="807"/>
                    <a:pt x="3053" y="710"/>
                  </a:cubicBezTo>
                  <a:close/>
                  <a:moveTo>
                    <a:pt x="4048" y="2117"/>
                  </a:moveTo>
                  <a:cubicBezTo>
                    <a:pt x="4048" y="2117"/>
                    <a:pt x="4071" y="2142"/>
                    <a:pt x="4071" y="2166"/>
                  </a:cubicBezTo>
                  <a:cubicBezTo>
                    <a:pt x="4132" y="2256"/>
                    <a:pt x="4145" y="2281"/>
                    <a:pt x="4124" y="2281"/>
                  </a:cubicBezTo>
                  <a:cubicBezTo>
                    <a:pt x="4111" y="2281"/>
                    <a:pt x="4085" y="2272"/>
                    <a:pt x="4048" y="2263"/>
                  </a:cubicBezTo>
                  <a:lnTo>
                    <a:pt x="4048" y="2117"/>
                  </a:lnTo>
                  <a:close/>
                  <a:moveTo>
                    <a:pt x="4071" y="2967"/>
                  </a:moveTo>
                  <a:cubicBezTo>
                    <a:pt x="4211" y="3125"/>
                    <a:pt x="4349" y="3284"/>
                    <a:pt x="4210" y="3284"/>
                  </a:cubicBezTo>
                  <a:cubicBezTo>
                    <a:pt x="4179" y="3284"/>
                    <a:pt x="4134" y="3276"/>
                    <a:pt x="4071" y="3258"/>
                  </a:cubicBezTo>
                  <a:lnTo>
                    <a:pt x="4071" y="2967"/>
                  </a:lnTo>
                  <a:close/>
                  <a:moveTo>
                    <a:pt x="4096" y="3669"/>
                  </a:moveTo>
                  <a:cubicBezTo>
                    <a:pt x="4168" y="3766"/>
                    <a:pt x="4217" y="3889"/>
                    <a:pt x="4291" y="3986"/>
                  </a:cubicBezTo>
                  <a:cubicBezTo>
                    <a:pt x="4242" y="3960"/>
                    <a:pt x="4168" y="3960"/>
                    <a:pt x="4096" y="3937"/>
                  </a:cubicBezTo>
                  <a:lnTo>
                    <a:pt x="4096" y="3669"/>
                  </a:lnTo>
                  <a:close/>
                  <a:moveTo>
                    <a:pt x="4120" y="4203"/>
                  </a:moveTo>
                  <a:lnTo>
                    <a:pt x="4265" y="4422"/>
                  </a:lnTo>
                  <a:cubicBezTo>
                    <a:pt x="4217" y="4422"/>
                    <a:pt x="4168" y="4397"/>
                    <a:pt x="4120" y="4397"/>
                  </a:cubicBezTo>
                  <a:lnTo>
                    <a:pt x="4120" y="4203"/>
                  </a:lnTo>
                  <a:close/>
                  <a:moveTo>
                    <a:pt x="4096" y="4736"/>
                  </a:moveTo>
                  <a:cubicBezTo>
                    <a:pt x="4168" y="4859"/>
                    <a:pt x="4242" y="5004"/>
                    <a:pt x="4339" y="5125"/>
                  </a:cubicBezTo>
                  <a:cubicBezTo>
                    <a:pt x="4339" y="5125"/>
                    <a:pt x="4194" y="5101"/>
                    <a:pt x="4096" y="5101"/>
                  </a:cubicBezTo>
                  <a:lnTo>
                    <a:pt x="4096" y="4736"/>
                  </a:lnTo>
                  <a:close/>
                  <a:moveTo>
                    <a:pt x="4048" y="5392"/>
                  </a:moveTo>
                  <a:cubicBezTo>
                    <a:pt x="4120" y="5489"/>
                    <a:pt x="4168" y="5561"/>
                    <a:pt x="4242" y="5658"/>
                  </a:cubicBezTo>
                  <a:cubicBezTo>
                    <a:pt x="4168" y="5635"/>
                    <a:pt x="4096" y="5610"/>
                    <a:pt x="4023" y="5561"/>
                  </a:cubicBezTo>
                  <a:cubicBezTo>
                    <a:pt x="4048" y="5513"/>
                    <a:pt x="4048" y="5441"/>
                    <a:pt x="4048" y="5392"/>
                  </a:cubicBezTo>
                  <a:close/>
                  <a:moveTo>
                    <a:pt x="3683" y="6143"/>
                  </a:moveTo>
                  <a:cubicBezTo>
                    <a:pt x="3780" y="6240"/>
                    <a:pt x="3854" y="6362"/>
                    <a:pt x="3926" y="6483"/>
                  </a:cubicBezTo>
                  <a:cubicBezTo>
                    <a:pt x="3780" y="6434"/>
                    <a:pt x="3660" y="6386"/>
                    <a:pt x="3514" y="6362"/>
                  </a:cubicBezTo>
                  <a:cubicBezTo>
                    <a:pt x="3563" y="6289"/>
                    <a:pt x="3635" y="6217"/>
                    <a:pt x="3683" y="6143"/>
                  </a:cubicBezTo>
                  <a:close/>
                  <a:moveTo>
                    <a:pt x="3417" y="6508"/>
                  </a:moveTo>
                  <a:cubicBezTo>
                    <a:pt x="3660" y="6799"/>
                    <a:pt x="3757" y="6871"/>
                    <a:pt x="3344" y="6871"/>
                  </a:cubicBezTo>
                  <a:cubicBezTo>
                    <a:pt x="3272" y="6871"/>
                    <a:pt x="3247" y="6919"/>
                    <a:pt x="3295" y="6968"/>
                  </a:cubicBezTo>
                  <a:cubicBezTo>
                    <a:pt x="3441" y="7139"/>
                    <a:pt x="3538" y="7356"/>
                    <a:pt x="3635" y="7550"/>
                  </a:cubicBezTo>
                  <a:cubicBezTo>
                    <a:pt x="3466" y="7478"/>
                    <a:pt x="3295" y="7430"/>
                    <a:pt x="3126" y="7333"/>
                  </a:cubicBezTo>
                  <a:cubicBezTo>
                    <a:pt x="3118" y="7328"/>
                    <a:pt x="3108" y="7326"/>
                    <a:pt x="3098" y="7326"/>
                  </a:cubicBezTo>
                  <a:cubicBezTo>
                    <a:pt x="3055" y="7326"/>
                    <a:pt x="3013" y="7369"/>
                    <a:pt x="3053" y="7430"/>
                  </a:cubicBezTo>
                  <a:cubicBezTo>
                    <a:pt x="3175" y="7598"/>
                    <a:pt x="3272" y="7792"/>
                    <a:pt x="3392" y="7986"/>
                  </a:cubicBezTo>
                  <a:cubicBezTo>
                    <a:pt x="3369" y="7986"/>
                    <a:pt x="3369" y="7986"/>
                    <a:pt x="3344" y="7963"/>
                  </a:cubicBezTo>
                  <a:cubicBezTo>
                    <a:pt x="3150" y="7889"/>
                    <a:pt x="3004" y="7792"/>
                    <a:pt x="2835" y="7647"/>
                  </a:cubicBezTo>
                  <a:lnTo>
                    <a:pt x="2787" y="7647"/>
                  </a:lnTo>
                  <a:cubicBezTo>
                    <a:pt x="2981" y="7259"/>
                    <a:pt x="3198" y="6871"/>
                    <a:pt x="3417" y="6508"/>
                  </a:cubicBezTo>
                  <a:close/>
                  <a:moveTo>
                    <a:pt x="2738" y="7744"/>
                  </a:moveTo>
                  <a:cubicBezTo>
                    <a:pt x="2810" y="7841"/>
                    <a:pt x="2859" y="7963"/>
                    <a:pt x="2907" y="8060"/>
                  </a:cubicBezTo>
                  <a:cubicBezTo>
                    <a:pt x="2762" y="8060"/>
                    <a:pt x="2641" y="8109"/>
                    <a:pt x="2519" y="8206"/>
                  </a:cubicBezTo>
                  <a:cubicBezTo>
                    <a:pt x="2593" y="8035"/>
                    <a:pt x="2665" y="7889"/>
                    <a:pt x="2738" y="7744"/>
                  </a:cubicBezTo>
                  <a:close/>
                  <a:moveTo>
                    <a:pt x="2956" y="8229"/>
                  </a:moveTo>
                  <a:cubicBezTo>
                    <a:pt x="2981" y="8254"/>
                    <a:pt x="2981" y="8278"/>
                    <a:pt x="2981" y="8303"/>
                  </a:cubicBezTo>
                  <a:cubicBezTo>
                    <a:pt x="2981" y="8303"/>
                    <a:pt x="2907" y="8254"/>
                    <a:pt x="2810" y="8229"/>
                  </a:cubicBezTo>
                  <a:close/>
                  <a:moveTo>
                    <a:pt x="5432" y="256"/>
                  </a:moveTo>
                  <a:cubicBezTo>
                    <a:pt x="5682" y="256"/>
                    <a:pt x="5929" y="274"/>
                    <a:pt x="6157" y="322"/>
                  </a:cubicBezTo>
                  <a:cubicBezTo>
                    <a:pt x="6619" y="419"/>
                    <a:pt x="6739" y="856"/>
                    <a:pt x="6279" y="1001"/>
                  </a:cubicBezTo>
                  <a:cubicBezTo>
                    <a:pt x="6134" y="1050"/>
                    <a:pt x="5988" y="1050"/>
                    <a:pt x="5843" y="1075"/>
                  </a:cubicBezTo>
                  <a:cubicBezTo>
                    <a:pt x="5821" y="1031"/>
                    <a:pt x="5770" y="1007"/>
                    <a:pt x="5722" y="1007"/>
                  </a:cubicBezTo>
                  <a:cubicBezTo>
                    <a:pt x="5664" y="1007"/>
                    <a:pt x="5611" y="1043"/>
                    <a:pt x="5624" y="1124"/>
                  </a:cubicBezTo>
                  <a:cubicBezTo>
                    <a:pt x="5697" y="2724"/>
                    <a:pt x="5940" y="4300"/>
                    <a:pt x="6037" y="5926"/>
                  </a:cubicBezTo>
                  <a:cubicBezTo>
                    <a:pt x="6012" y="5949"/>
                    <a:pt x="5988" y="5998"/>
                    <a:pt x="6012" y="6046"/>
                  </a:cubicBezTo>
                  <a:cubicBezTo>
                    <a:pt x="6351" y="6799"/>
                    <a:pt x="6739" y="7501"/>
                    <a:pt x="7127" y="8206"/>
                  </a:cubicBezTo>
                  <a:cubicBezTo>
                    <a:pt x="7001" y="8168"/>
                    <a:pt x="6877" y="8151"/>
                    <a:pt x="6759" y="8151"/>
                  </a:cubicBezTo>
                  <a:cubicBezTo>
                    <a:pt x="6266" y="8151"/>
                    <a:pt x="5854" y="8455"/>
                    <a:pt x="5600" y="8885"/>
                  </a:cubicBezTo>
                  <a:cubicBezTo>
                    <a:pt x="5496" y="8608"/>
                    <a:pt x="5318" y="8429"/>
                    <a:pt x="5066" y="8429"/>
                  </a:cubicBezTo>
                  <a:cubicBezTo>
                    <a:pt x="4965" y="8429"/>
                    <a:pt x="4852" y="8458"/>
                    <a:pt x="4727" y="8520"/>
                  </a:cubicBezTo>
                  <a:cubicBezTo>
                    <a:pt x="4727" y="8520"/>
                    <a:pt x="4314" y="8229"/>
                    <a:pt x="4194" y="8206"/>
                  </a:cubicBezTo>
                  <a:cubicBezTo>
                    <a:pt x="4168" y="8201"/>
                    <a:pt x="4143" y="8198"/>
                    <a:pt x="4118" y="8198"/>
                  </a:cubicBezTo>
                  <a:cubicBezTo>
                    <a:pt x="3910" y="8198"/>
                    <a:pt x="3739" y="8369"/>
                    <a:pt x="3586" y="8520"/>
                  </a:cubicBezTo>
                  <a:cubicBezTo>
                    <a:pt x="3441" y="8254"/>
                    <a:pt x="3247" y="8109"/>
                    <a:pt x="3029" y="8083"/>
                  </a:cubicBezTo>
                  <a:cubicBezTo>
                    <a:pt x="3004" y="8012"/>
                    <a:pt x="2981" y="7963"/>
                    <a:pt x="2956" y="7889"/>
                  </a:cubicBezTo>
                  <a:lnTo>
                    <a:pt x="2956" y="7889"/>
                  </a:lnTo>
                  <a:cubicBezTo>
                    <a:pt x="3150" y="8012"/>
                    <a:pt x="3344" y="8109"/>
                    <a:pt x="3538" y="8229"/>
                  </a:cubicBezTo>
                  <a:cubicBezTo>
                    <a:pt x="3544" y="8233"/>
                    <a:pt x="3552" y="8234"/>
                    <a:pt x="3559" y="8234"/>
                  </a:cubicBezTo>
                  <a:cubicBezTo>
                    <a:pt x="3604" y="8234"/>
                    <a:pt x="3653" y="8174"/>
                    <a:pt x="3611" y="8132"/>
                  </a:cubicBezTo>
                  <a:cubicBezTo>
                    <a:pt x="3490" y="7939"/>
                    <a:pt x="3371" y="7724"/>
                    <a:pt x="3249" y="7506"/>
                  </a:cubicBezTo>
                  <a:lnTo>
                    <a:pt x="3249" y="7506"/>
                  </a:lnTo>
                  <a:cubicBezTo>
                    <a:pt x="3308" y="7602"/>
                    <a:pt x="3709" y="7721"/>
                    <a:pt x="3757" y="7744"/>
                  </a:cubicBezTo>
                  <a:cubicBezTo>
                    <a:pt x="3774" y="7755"/>
                    <a:pt x="3789" y="7760"/>
                    <a:pt x="3803" y="7760"/>
                  </a:cubicBezTo>
                  <a:cubicBezTo>
                    <a:pt x="3848" y="7760"/>
                    <a:pt x="3872" y="7709"/>
                    <a:pt x="3854" y="7672"/>
                  </a:cubicBezTo>
                  <a:cubicBezTo>
                    <a:pt x="3732" y="7478"/>
                    <a:pt x="3635" y="7307"/>
                    <a:pt x="3538" y="7113"/>
                  </a:cubicBezTo>
                  <a:cubicBezTo>
                    <a:pt x="3478" y="6993"/>
                    <a:pt x="3478" y="6962"/>
                    <a:pt x="3525" y="6962"/>
                  </a:cubicBezTo>
                  <a:cubicBezTo>
                    <a:pt x="3574" y="6962"/>
                    <a:pt x="3671" y="6993"/>
                    <a:pt x="3805" y="6993"/>
                  </a:cubicBezTo>
                  <a:cubicBezTo>
                    <a:pt x="3854" y="6993"/>
                    <a:pt x="3877" y="6919"/>
                    <a:pt x="3829" y="6871"/>
                  </a:cubicBezTo>
                  <a:cubicBezTo>
                    <a:pt x="3732" y="6750"/>
                    <a:pt x="3660" y="6628"/>
                    <a:pt x="3586" y="6508"/>
                  </a:cubicBezTo>
                  <a:lnTo>
                    <a:pt x="3586" y="6508"/>
                  </a:lnTo>
                  <a:cubicBezTo>
                    <a:pt x="3757" y="6556"/>
                    <a:pt x="3926" y="6628"/>
                    <a:pt x="4096" y="6677"/>
                  </a:cubicBezTo>
                  <a:cubicBezTo>
                    <a:pt x="4105" y="6680"/>
                    <a:pt x="4112" y="6681"/>
                    <a:pt x="4119" y="6681"/>
                  </a:cubicBezTo>
                  <a:cubicBezTo>
                    <a:pt x="4173" y="6681"/>
                    <a:pt x="4188" y="6600"/>
                    <a:pt x="4145" y="6556"/>
                  </a:cubicBezTo>
                  <a:cubicBezTo>
                    <a:pt x="3951" y="6314"/>
                    <a:pt x="3757" y="6192"/>
                    <a:pt x="4048" y="6143"/>
                  </a:cubicBezTo>
                  <a:cubicBezTo>
                    <a:pt x="4071" y="6143"/>
                    <a:pt x="4096" y="6120"/>
                    <a:pt x="4096" y="6095"/>
                  </a:cubicBezTo>
                  <a:cubicBezTo>
                    <a:pt x="4120" y="5974"/>
                    <a:pt x="4120" y="5998"/>
                    <a:pt x="4071" y="5901"/>
                  </a:cubicBezTo>
                  <a:cubicBezTo>
                    <a:pt x="4031" y="5779"/>
                    <a:pt x="4058" y="5742"/>
                    <a:pt x="4112" y="5742"/>
                  </a:cubicBezTo>
                  <a:cubicBezTo>
                    <a:pt x="4188" y="5742"/>
                    <a:pt x="4316" y="5814"/>
                    <a:pt x="4388" y="5829"/>
                  </a:cubicBezTo>
                  <a:cubicBezTo>
                    <a:pt x="4397" y="5832"/>
                    <a:pt x="4406" y="5833"/>
                    <a:pt x="4414" y="5833"/>
                  </a:cubicBezTo>
                  <a:cubicBezTo>
                    <a:pt x="4470" y="5833"/>
                    <a:pt x="4501" y="5771"/>
                    <a:pt x="4459" y="5707"/>
                  </a:cubicBezTo>
                  <a:cubicBezTo>
                    <a:pt x="4339" y="5561"/>
                    <a:pt x="4242" y="5392"/>
                    <a:pt x="4120" y="5222"/>
                  </a:cubicBezTo>
                  <a:lnTo>
                    <a:pt x="4120" y="5222"/>
                  </a:lnTo>
                  <a:lnTo>
                    <a:pt x="4485" y="5295"/>
                  </a:lnTo>
                  <a:cubicBezTo>
                    <a:pt x="4556" y="5295"/>
                    <a:pt x="4582" y="5222"/>
                    <a:pt x="4533" y="5173"/>
                  </a:cubicBezTo>
                  <a:cubicBezTo>
                    <a:pt x="4411" y="5004"/>
                    <a:pt x="4314" y="4859"/>
                    <a:pt x="4217" y="4665"/>
                  </a:cubicBezTo>
                  <a:cubicBezTo>
                    <a:pt x="4174" y="4558"/>
                    <a:pt x="4164" y="4526"/>
                    <a:pt x="4186" y="4526"/>
                  </a:cubicBezTo>
                  <a:cubicBezTo>
                    <a:pt x="4212" y="4526"/>
                    <a:pt x="4289" y="4578"/>
                    <a:pt x="4411" y="4591"/>
                  </a:cubicBezTo>
                  <a:cubicBezTo>
                    <a:pt x="4459" y="4591"/>
                    <a:pt x="4508" y="4519"/>
                    <a:pt x="4459" y="4471"/>
                  </a:cubicBezTo>
                  <a:cubicBezTo>
                    <a:pt x="4318" y="4294"/>
                    <a:pt x="4099" y="4077"/>
                    <a:pt x="4198" y="4077"/>
                  </a:cubicBezTo>
                  <a:cubicBezTo>
                    <a:pt x="4235" y="4077"/>
                    <a:pt x="4315" y="4107"/>
                    <a:pt x="4459" y="4180"/>
                  </a:cubicBezTo>
                  <a:cubicBezTo>
                    <a:pt x="4476" y="4190"/>
                    <a:pt x="4491" y="4195"/>
                    <a:pt x="4504" y="4195"/>
                  </a:cubicBezTo>
                  <a:cubicBezTo>
                    <a:pt x="4550" y="4195"/>
                    <a:pt x="4571" y="4138"/>
                    <a:pt x="4533" y="4083"/>
                  </a:cubicBezTo>
                  <a:cubicBezTo>
                    <a:pt x="4365" y="3867"/>
                    <a:pt x="4221" y="3628"/>
                    <a:pt x="4102" y="3390"/>
                  </a:cubicBezTo>
                  <a:lnTo>
                    <a:pt x="4102" y="3390"/>
                  </a:lnTo>
                  <a:cubicBezTo>
                    <a:pt x="4126" y="3424"/>
                    <a:pt x="4201" y="3431"/>
                    <a:pt x="4273" y="3431"/>
                  </a:cubicBezTo>
                  <a:cubicBezTo>
                    <a:pt x="4328" y="3431"/>
                    <a:pt x="4382" y="3427"/>
                    <a:pt x="4411" y="3427"/>
                  </a:cubicBezTo>
                  <a:cubicBezTo>
                    <a:pt x="4485" y="3427"/>
                    <a:pt x="4485" y="3355"/>
                    <a:pt x="4459" y="3306"/>
                  </a:cubicBezTo>
                  <a:cubicBezTo>
                    <a:pt x="4339" y="3161"/>
                    <a:pt x="4242" y="2990"/>
                    <a:pt x="4120" y="2845"/>
                  </a:cubicBezTo>
                  <a:cubicBezTo>
                    <a:pt x="4168" y="2845"/>
                    <a:pt x="4194" y="2870"/>
                    <a:pt x="4242" y="2870"/>
                  </a:cubicBezTo>
                  <a:cubicBezTo>
                    <a:pt x="4252" y="2873"/>
                    <a:pt x="4260" y="2874"/>
                    <a:pt x="4268" y="2874"/>
                  </a:cubicBezTo>
                  <a:cubicBezTo>
                    <a:pt x="4320" y="2874"/>
                    <a:pt x="4336" y="2815"/>
                    <a:pt x="4314" y="2773"/>
                  </a:cubicBezTo>
                  <a:cubicBezTo>
                    <a:pt x="4217" y="2651"/>
                    <a:pt x="4145" y="2530"/>
                    <a:pt x="4071" y="2408"/>
                  </a:cubicBezTo>
                  <a:lnTo>
                    <a:pt x="4048" y="2385"/>
                  </a:lnTo>
                  <a:cubicBezTo>
                    <a:pt x="4145" y="2385"/>
                    <a:pt x="4339" y="2408"/>
                    <a:pt x="4339" y="2408"/>
                  </a:cubicBezTo>
                  <a:cubicBezTo>
                    <a:pt x="4345" y="2411"/>
                    <a:pt x="4350" y="2412"/>
                    <a:pt x="4355" y="2412"/>
                  </a:cubicBezTo>
                  <a:cubicBezTo>
                    <a:pt x="4392" y="2412"/>
                    <a:pt x="4408" y="2333"/>
                    <a:pt x="4388" y="2311"/>
                  </a:cubicBezTo>
                  <a:cubicBezTo>
                    <a:pt x="4242" y="2166"/>
                    <a:pt x="4120" y="2020"/>
                    <a:pt x="4023" y="1851"/>
                  </a:cubicBezTo>
                  <a:lnTo>
                    <a:pt x="4023" y="1680"/>
                  </a:lnTo>
                  <a:cubicBezTo>
                    <a:pt x="4096" y="1729"/>
                    <a:pt x="4168" y="1754"/>
                    <a:pt x="4242" y="1777"/>
                  </a:cubicBezTo>
                  <a:cubicBezTo>
                    <a:pt x="4251" y="1782"/>
                    <a:pt x="4260" y="1784"/>
                    <a:pt x="4270" y="1784"/>
                  </a:cubicBezTo>
                  <a:cubicBezTo>
                    <a:pt x="4313" y="1784"/>
                    <a:pt x="4353" y="1741"/>
                    <a:pt x="4314" y="1680"/>
                  </a:cubicBezTo>
                  <a:cubicBezTo>
                    <a:pt x="4194" y="1583"/>
                    <a:pt x="4096" y="1463"/>
                    <a:pt x="3999" y="1366"/>
                  </a:cubicBezTo>
                  <a:cubicBezTo>
                    <a:pt x="3999" y="1341"/>
                    <a:pt x="3974" y="1341"/>
                    <a:pt x="3974" y="1318"/>
                  </a:cubicBezTo>
                  <a:cubicBezTo>
                    <a:pt x="3999" y="1318"/>
                    <a:pt x="3999" y="1292"/>
                    <a:pt x="3999" y="1269"/>
                  </a:cubicBezTo>
                  <a:cubicBezTo>
                    <a:pt x="4048" y="1292"/>
                    <a:pt x="4120" y="1318"/>
                    <a:pt x="4194" y="1318"/>
                  </a:cubicBezTo>
                  <a:cubicBezTo>
                    <a:pt x="4200" y="1324"/>
                    <a:pt x="4207" y="1327"/>
                    <a:pt x="4214" y="1327"/>
                  </a:cubicBezTo>
                  <a:cubicBezTo>
                    <a:pt x="4229" y="1327"/>
                    <a:pt x="4242" y="1310"/>
                    <a:pt x="4242" y="1292"/>
                  </a:cubicBezTo>
                  <a:cubicBezTo>
                    <a:pt x="4265" y="1292"/>
                    <a:pt x="4291" y="1318"/>
                    <a:pt x="4314" y="1318"/>
                  </a:cubicBezTo>
                  <a:cubicBezTo>
                    <a:pt x="4323" y="1327"/>
                    <a:pt x="4333" y="1331"/>
                    <a:pt x="4343" y="1331"/>
                  </a:cubicBezTo>
                  <a:cubicBezTo>
                    <a:pt x="4386" y="1331"/>
                    <a:pt x="4427" y="1260"/>
                    <a:pt x="4388" y="1221"/>
                  </a:cubicBezTo>
                  <a:lnTo>
                    <a:pt x="4145" y="978"/>
                  </a:lnTo>
                  <a:lnTo>
                    <a:pt x="4145" y="978"/>
                  </a:lnTo>
                  <a:cubicBezTo>
                    <a:pt x="4194" y="1001"/>
                    <a:pt x="4242" y="1050"/>
                    <a:pt x="4291" y="1075"/>
                  </a:cubicBezTo>
                  <a:cubicBezTo>
                    <a:pt x="4311" y="1089"/>
                    <a:pt x="4331" y="1095"/>
                    <a:pt x="4348" y="1095"/>
                  </a:cubicBezTo>
                  <a:cubicBezTo>
                    <a:pt x="4394" y="1095"/>
                    <a:pt x="4423" y="1055"/>
                    <a:pt x="4388" y="1001"/>
                  </a:cubicBezTo>
                  <a:cubicBezTo>
                    <a:pt x="4281" y="754"/>
                    <a:pt x="4278" y="701"/>
                    <a:pt x="4325" y="701"/>
                  </a:cubicBezTo>
                  <a:cubicBezTo>
                    <a:pt x="4361" y="701"/>
                    <a:pt x="4424" y="730"/>
                    <a:pt x="4492" y="730"/>
                  </a:cubicBezTo>
                  <a:cubicBezTo>
                    <a:pt x="4522" y="730"/>
                    <a:pt x="4552" y="725"/>
                    <a:pt x="4582" y="710"/>
                  </a:cubicBezTo>
                  <a:cubicBezTo>
                    <a:pt x="4665" y="690"/>
                    <a:pt x="4641" y="580"/>
                    <a:pt x="4586" y="580"/>
                  </a:cubicBezTo>
                  <a:cubicBezTo>
                    <a:pt x="4577" y="580"/>
                    <a:pt x="4567" y="583"/>
                    <a:pt x="4556" y="590"/>
                  </a:cubicBezTo>
                  <a:cubicBezTo>
                    <a:pt x="4535" y="599"/>
                    <a:pt x="4513" y="602"/>
                    <a:pt x="4492" y="602"/>
                  </a:cubicBezTo>
                  <a:cubicBezTo>
                    <a:pt x="4429" y="602"/>
                    <a:pt x="4366" y="575"/>
                    <a:pt x="4303" y="575"/>
                  </a:cubicBezTo>
                  <a:cubicBezTo>
                    <a:pt x="4267" y="575"/>
                    <a:pt x="4230" y="584"/>
                    <a:pt x="4194" y="613"/>
                  </a:cubicBezTo>
                  <a:cubicBezTo>
                    <a:pt x="4145" y="687"/>
                    <a:pt x="4145" y="759"/>
                    <a:pt x="4194" y="856"/>
                  </a:cubicBezTo>
                  <a:cubicBezTo>
                    <a:pt x="4023" y="759"/>
                    <a:pt x="3829" y="687"/>
                    <a:pt x="3683" y="590"/>
                  </a:cubicBezTo>
                  <a:cubicBezTo>
                    <a:pt x="3672" y="582"/>
                    <a:pt x="3660" y="579"/>
                    <a:pt x="3649" y="579"/>
                  </a:cubicBezTo>
                  <a:cubicBezTo>
                    <a:pt x="3591" y="579"/>
                    <a:pt x="3550" y="670"/>
                    <a:pt x="3611" y="710"/>
                  </a:cubicBezTo>
                  <a:cubicBezTo>
                    <a:pt x="3708" y="784"/>
                    <a:pt x="3780" y="856"/>
                    <a:pt x="3877" y="930"/>
                  </a:cubicBezTo>
                  <a:cubicBezTo>
                    <a:pt x="3660" y="807"/>
                    <a:pt x="3441" y="687"/>
                    <a:pt x="3198" y="590"/>
                  </a:cubicBezTo>
                  <a:cubicBezTo>
                    <a:pt x="3320" y="541"/>
                    <a:pt x="3466" y="493"/>
                    <a:pt x="3538" y="468"/>
                  </a:cubicBezTo>
                  <a:cubicBezTo>
                    <a:pt x="3902" y="371"/>
                    <a:pt x="4291" y="371"/>
                    <a:pt x="4679" y="299"/>
                  </a:cubicBezTo>
                  <a:cubicBezTo>
                    <a:pt x="4923" y="275"/>
                    <a:pt x="5179" y="256"/>
                    <a:pt x="5432" y="256"/>
                  </a:cubicBezTo>
                  <a:close/>
                  <a:moveTo>
                    <a:pt x="2593" y="8326"/>
                  </a:moveTo>
                  <a:cubicBezTo>
                    <a:pt x="2713" y="8520"/>
                    <a:pt x="2787" y="8739"/>
                    <a:pt x="2884" y="8957"/>
                  </a:cubicBezTo>
                  <a:cubicBezTo>
                    <a:pt x="2835" y="8860"/>
                    <a:pt x="2447" y="8836"/>
                    <a:pt x="2276" y="8811"/>
                  </a:cubicBezTo>
                  <a:cubicBezTo>
                    <a:pt x="2302" y="8811"/>
                    <a:pt x="2302" y="8811"/>
                    <a:pt x="2302" y="8788"/>
                  </a:cubicBezTo>
                  <a:cubicBezTo>
                    <a:pt x="2350" y="8569"/>
                    <a:pt x="2471" y="8423"/>
                    <a:pt x="2593" y="8326"/>
                  </a:cubicBezTo>
                  <a:close/>
                  <a:moveTo>
                    <a:pt x="2205" y="8908"/>
                  </a:moveTo>
                  <a:cubicBezTo>
                    <a:pt x="2253" y="9030"/>
                    <a:pt x="2325" y="9127"/>
                    <a:pt x="2399" y="9224"/>
                  </a:cubicBezTo>
                  <a:cubicBezTo>
                    <a:pt x="2302" y="9199"/>
                    <a:pt x="2179" y="9199"/>
                    <a:pt x="2082" y="9199"/>
                  </a:cubicBezTo>
                  <a:cubicBezTo>
                    <a:pt x="2131" y="9102"/>
                    <a:pt x="2156" y="9005"/>
                    <a:pt x="2205" y="8908"/>
                  </a:cubicBezTo>
                  <a:close/>
                  <a:moveTo>
                    <a:pt x="2011" y="9345"/>
                  </a:moveTo>
                  <a:cubicBezTo>
                    <a:pt x="2108" y="9467"/>
                    <a:pt x="2156" y="9587"/>
                    <a:pt x="2253" y="9709"/>
                  </a:cubicBezTo>
                  <a:cubicBezTo>
                    <a:pt x="2276" y="9733"/>
                    <a:pt x="1962" y="9733"/>
                    <a:pt x="1817" y="9733"/>
                  </a:cubicBezTo>
                  <a:cubicBezTo>
                    <a:pt x="1888" y="9612"/>
                    <a:pt x="1962" y="9467"/>
                    <a:pt x="2011" y="9345"/>
                  </a:cubicBezTo>
                  <a:close/>
                  <a:moveTo>
                    <a:pt x="1768" y="9878"/>
                  </a:moveTo>
                  <a:lnTo>
                    <a:pt x="1768" y="9878"/>
                  </a:lnTo>
                  <a:cubicBezTo>
                    <a:pt x="1917" y="10177"/>
                    <a:pt x="2009" y="10195"/>
                    <a:pt x="1733" y="10195"/>
                  </a:cubicBezTo>
                  <a:cubicBezTo>
                    <a:pt x="1695" y="10195"/>
                    <a:pt x="1650" y="10195"/>
                    <a:pt x="1597" y="10195"/>
                  </a:cubicBezTo>
                  <a:cubicBezTo>
                    <a:pt x="1646" y="10098"/>
                    <a:pt x="1694" y="9975"/>
                    <a:pt x="1768" y="9878"/>
                  </a:cubicBezTo>
                  <a:close/>
                  <a:moveTo>
                    <a:pt x="1526" y="10315"/>
                  </a:moveTo>
                  <a:cubicBezTo>
                    <a:pt x="1646" y="10486"/>
                    <a:pt x="1694" y="10654"/>
                    <a:pt x="1817" y="10800"/>
                  </a:cubicBezTo>
                  <a:cubicBezTo>
                    <a:pt x="1791" y="10777"/>
                    <a:pt x="1452" y="10751"/>
                    <a:pt x="1306" y="10751"/>
                  </a:cubicBezTo>
                  <a:lnTo>
                    <a:pt x="1526" y="10315"/>
                  </a:lnTo>
                  <a:close/>
                  <a:moveTo>
                    <a:pt x="1235" y="10897"/>
                  </a:moveTo>
                  <a:cubicBezTo>
                    <a:pt x="1306" y="10994"/>
                    <a:pt x="1355" y="11091"/>
                    <a:pt x="1429" y="11213"/>
                  </a:cubicBezTo>
                  <a:cubicBezTo>
                    <a:pt x="1431" y="11216"/>
                    <a:pt x="1430" y="11217"/>
                    <a:pt x="1427" y="11217"/>
                  </a:cubicBezTo>
                  <a:cubicBezTo>
                    <a:pt x="1398" y="11217"/>
                    <a:pt x="1186" y="11139"/>
                    <a:pt x="1186" y="11139"/>
                  </a:cubicBezTo>
                  <a:cubicBezTo>
                    <a:pt x="1148" y="11139"/>
                    <a:pt x="1109" y="11170"/>
                    <a:pt x="1119" y="11195"/>
                  </a:cubicBezTo>
                  <a:lnTo>
                    <a:pt x="1119" y="11195"/>
                  </a:lnTo>
                  <a:cubicBezTo>
                    <a:pt x="1111" y="11187"/>
                    <a:pt x="1106" y="11184"/>
                    <a:pt x="1104" y="11184"/>
                  </a:cubicBezTo>
                  <a:lnTo>
                    <a:pt x="1104" y="11184"/>
                  </a:lnTo>
                  <a:cubicBezTo>
                    <a:pt x="1086" y="11184"/>
                    <a:pt x="1478" y="11650"/>
                    <a:pt x="1454" y="11650"/>
                  </a:cubicBezTo>
                  <a:cubicBezTo>
                    <a:pt x="1453" y="11650"/>
                    <a:pt x="1453" y="11650"/>
                    <a:pt x="1452" y="11650"/>
                  </a:cubicBezTo>
                  <a:cubicBezTo>
                    <a:pt x="1306" y="11601"/>
                    <a:pt x="1161" y="11576"/>
                    <a:pt x="1015" y="11528"/>
                  </a:cubicBezTo>
                  <a:cubicBezTo>
                    <a:pt x="992" y="11528"/>
                    <a:pt x="943" y="11553"/>
                    <a:pt x="967" y="11601"/>
                  </a:cubicBezTo>
                  <a:cubicBezTo>
                    <a:pt x="992" y="11650"/>
                    <a:pt x="1161" y="11941"/>
                    <a:pt x="1209" y="11964"/>
                  </a:cubicBezTo>
                  <a:cubicBezTo>
                    <a:pt x="1064" y="11916"/>
                    <a:pt x="895" y="11916"/>
                    <a:pt x="773" y="11916"/>
                  </a:cubicBezTo>
                  <a:cubicBezTo>
                    <a:pt x="749" y="11916"/>
                    <a:pt x="724" y="11964"/>
                    <a:pt x="749" y="11989"/>
                  </a:cubicBezTo>
                  <a:cubicBezTo>
                    <a:pt x="894" y="12157"/>
                    <a:pt x="1014" y="12350"/>
                    <a:pt x="1158" y="12543"/>
                  </a:cubicBezTo>
                  <a:lnTo>
                    <a:pt x="1158" y="12543"/>
                  </a:lnTo>
                  <a:cubicBezTo>
                    <a:pt x="1100" y="12471"/>
                    <a:pt x="698" y="12377"/>
                    <a:pt x="530" y="12329"/>
                  </a:cubicBezTo>
                  <a:cubicBezTo>
                    <a:pt x="701" y="11892"/>
                    <a:pt x="943" y="11456"/>
                    <a:pt x="1138" y="11068"/>
                  </a:cubicBezTo>
                  <a:cubicBezTo>
                    <a:pt x="1186" y="10994"/>
                    <a:pt x="1209" y="10945"/>
                    <a:pt x="1235" y="10897"/>
                  </a:cubicBezTo>
                  <a:close/>
                  <a:moveTo>
                    <a:pt x="507" y="12449"/>
                  </a:moveTo>
                  <a:cubicBezTo>
                    <a:pt x="676" y="12595"/>
                    <a:pt x="821" y="12765"/>
                    <a:pt x="992" y="12934"/>
                  </a:cubicBezTo>
                  <a:cubicBezTo>
                    <a:pt x="1045" y="12961"/>
                    <a:pt x="1062" y="12981"/>
                    <a:pt x="1038" y="12981"/>
                  </a:cubicBezTo>
                  <a:cubicBezTo>
                    <a:pt x="1018" y="12981"/>
                    <a:pt x="971" y="12967"/>
                    <a:pt x="895" y="12934"/>
                  </a:cubicBezTo>
                  <a:cubicBezTo>
                    <a:pt x="724" y="12911"/>
                    <a:pt x="555" y="12886"/>
                    <a:pt x="410" y="12814"/>
                  </a:cubicBezTo>
                  <a:cubicBezTo>
                    <a:pt x="433" y="12692"/>
                    <a:pt x="458" y="12571"/>
                    <a:pt x="507" y="12449"/>
                  </a:cubicBezTo>
                  <a:close/>
                  <a:moveTo>
                    <a:pt x="385" y="12934"/>
                  </a:moveTo>
                  <a:cubicBezTo>
                    <a:pt x="604" y="13128"/>
                    <a:pt x="870" y="13299"/>
                    <a:pt x="1112" y="13445"/>
                  </a:cubicBezTo>
                  <a:cubicBezTo>
                    <a:pt x="1249" y="13536"/>
                    <a:pt x="1260" y="13565"/>
                    <a:pt x="1214" y="13565"/>
                  </a:cubicBezTo>
                  <a:cubicBezTo>
                    <a:pt x="1138" y="13565"/>
                    <a:pt x="907" y="13484"/>
                    <a:pt x="846" y="13468"/>
                  </a:cubicBezTo>
                  <a:cubicBezTo>
                    <a:pt x="676" y="13419"/>
                    <a:pt x="507" y="13371"/>
                    <a:pt x="361" y="13299"/>
                  </a:cubicBezTo>
                  <a:lnTo>
                    <a:pt x="361" y="13225"/>
                  </a:lnTo>
                  <a:cubicBezTo>
                    <a:pt x="361" y="13128"/>
                    <a:pt x="361" y="13031"/>
                    <a:pt x="385" y="12934"/>
                  </a:cubicBezTo>
                  <a:close/>
                  <a:moveTo>
                    <a:pt x="385" y="13493"/>
                  </a:moveTo>
                  <a:lnTo>
                    <a:pt x="385" y="13493"/>
                  </a:lnTo>
                  <a:cubicBezTo>
                    <a:pt x="627" y="13662"/>
                    <a:pt x="895" y="13807"/>
                    <a:pt x="1161" y="13953"/>
                  </a:cubicBezTo>
                  <a:cubicBezTo>
                    <a:pt x="918" y="13881"/>
                    <a:pt x="701" y="13833"/>
                    <a:pt x="458" y="13784"/>
                  </a:cubicBezTo>
                  <a:cubicBezTo>
                    <a:pt x="433" y="13687"/>
                    <a:pt x="385" y="13590"/>
                    <a:pt x="385" y="13493"/>
                  </a:cubicBezTo>
                  <a:close/>
                  <a:moveTo>
                    <a:pt x="3126" y="8278"/>
                  </a:moveTo>
                  <a:cubicBezTo>
                    <a:pt x="3272" y="8351"/>
                    <a:pt x="3392" y="8497"/>
                    <a:pt x="3466" y="8739"/>
                  </a:cubicBezTo>
                  <a:cubicBezTo>
                    <a:pt x="3482" y="8774"/>
                    <a:pt x="3536" y="8808"/>
                    <a:pt x="3583" y="8808"/>
                  </a:cubicBezTo>
                  <a:cubicBezTo>
                    <a:pt x="3602" y="8808"/>
                    <a:pt x="3620" y="8802"/>
                    <a:pt x="3635" y="8788"/>
                  </a:cubicBezTo>
                  <a:cubicBezTo>
                    <a:pt x="3808" y="8576"/>
                    <a:pt x="3987" y="8436"/>
                    <a:pt x="4158" y="8436"/>
                  </a:cubicBezTo>
                  <a:cubicBezTo>
                    <a:pt x="4300" y="8436"/>
                    <a:pt x="4436" y="8532"/>
                    <a:pt x="4556" y="8763"/>
                  </a:cubicBezTo>
                  <a:cubicBezTo>
                    <a:pt x="4572" y="8793"/>
                    <a:pt x="4606" y="8814"/>
                    <a:pt x="4641" y="8814"/>
                  </a:cubicBezTo>
                  <a:cubicBezTo>
                    <a:pt x="4662" y="8814"/>
                    <a:pt x="4684" y="8806"/>
                    <a:pt x="4702" y="8788"/>
                  </a:cubicBezTo>
                  <a:cubicBezTo>
                    <a:pt x="4821" y="8708"/>
                    <a:pt x="4928" y="8674"/>
                    <a:pt x="5021" y="8674"/>
                  </a:cubicBezTo>
                  <a:cubicBezTo>
                    <a:pt x="5270" y="8674"/>
                    <a:pt x="5426" y="8917"/>
                    <a:pt x="5478" y="9199"/>
                  </a:cubicBezTo>
                  <a:cubicBezTo>
                    <a:pt x="5490" y="9257"/>
                    <a:pt x="5529" y="9282"/>
                    <a:pt x="5568" y="9282"/>
                  </a:cubicBezTo>
                  <a:cubicBezTo>
                    <a:pt x="5613" y="9282"/>
                    <a:pt x="5660" y="9250"/>
                    <a:pt x="5672" y="9199"/>
                  </a:cubicBezTo>
                  <a:cubicBezTo>
                    <a:pt x="5870" y="8705"/>
                    <a:pt x="6262" y="8371"/>
                    <a:pt x="6757" y="8371"/>
                  </a:cubicBezTo>
                  <a:cubicBezTo>
                    <a:pt x="6868" y="8371"/>
                    <a:pt x="6984" y="8388"/>
                    <a:pt x="7104" y="8423"/>
                  </a:cubicBezTo>
                  <a:cubicBezTo>
                    <a:pt x="7113" y="8428"/>
                    <a:pt x="7123" y="8430"/>
                    <a:pt x="7132" y="8430"/>
                  </a:cubicBezTo>
                  <a:cubicBezTo>
                    <a:pt x="7171" y="8430"/>
                    <a:pt x="7206" y="8395"/>
                    <a:pt x="7224" y="8375"/>
                  </a:cubicBezTo>
                  <a:cubicBezTo>
                    <a:pt x="7515" y="8885"/>
                    <a:pt x="7806" y="9418"/>
                    <a:pt x="8097" y="9927"/>
                  </a:cubicBezTo>
                  <a:cubicBezTo>
                    <a:pt x="8388" y="10509"/>
                    <a:pt x="8631" y="11068"/>
                    <a:pt x="8947" y="11625"/>
                  </a:cubicBezTo>
                  <a:cubicBezTo>
                    <a:pt x="9238" y="12158"/>
                    <a:pt x="9504" y="12740"/>
                    <a:pt x="9578" y="13348"/>
                  </a:cubicBezTo>
                  <a:cubicBezTo>
                    <a:pt x="9698" y="14609"/>
                    <a:pt x="7735" y="14438"/>
                    <a:pt x="6933" y="14463"/>
                  </a:cubicBezTo>
                  <a:cubicBezTo>
                    <a:pt x="6182" y="14463"/>
                    <a:pt x="5455" y="14512"/>
                    <a:pt x="4702" y="14560"/>
                  </a:cubicBezTo>
                  <a:cubicBezTo>
                    <a:pt x="4292" y="14592"/>
                    <a:pt x="3626" y="14664"/>
                    <a:pt x="2937" y="14664"/>
                  </a:cubicBezTo>
                  <a:cubicBezTo>
                    <a:pt x="2566" y="14664"/>
                    <a:pt x="2188" y="14643"/>
                    <a:pt x="1840" y="14584"/>
                  </a:cubicBezTo>
                  <a:lnTo>
                    <a:pt x="1791" y="14535"/>
                  </a:lnTo>
                  <a:cubicBezTo>
                    <a:pt x="1720" y="14512"/>
                    <a:pt x="1671" y="14487"/>
                    <a:pt x="1597" y="14463"/>
                  </a:cubicBezTo>
                  <a:cubicBezTo>
                    <a:pt x="1574" y="14415"/>
                    <a:pt x="1500" y="14390"/>
                    <a:pt x="1380" y="14390"/>
                  </a:cubicBezTo>
                  <a:cubicBezTo>
                    <a:pt x="1112" y="14269"/>
                    <a:pt x="846" y="14124"/>
                    <a:pt x="627" y="13930"/>
                  </a:cubicBezTo>
                  <a:lnTo>
                    <a:pt x="627" y="13930"/>
                  </a:lnTo>
                  <a:cubicBezTo>
                    <a:pt x="1015" y="14027"/>
                    <a:pt x="1380" y="14147"/>
                    <a:pt x="1768" y="14269"/>
                  </a:cubicBezTo>
                  <a:cubicBezTo>
                    <a:pt x="1776" y="14272"/>
                    <a:pt x="1783" y="14273"/>
                    <a:pt x="1789" y="14273"/>
                  </a:cubicBezTo>
                  <a:cubicBezTo>
                    <a:pt x="1844" y="14273"/>
                    <a:pt x="1860" y="14190"/>
                    <a:pt x="1817" y="14147"/>
                  </a:cubicBezTo>
                  <a:cubicBezTo>
                    <a:pt x="1380" y="13904"/>
                    <a:pt x="918" y="13710"/>
                    <a:pt x="482" y="13445"/>
                  </a:cubicBezTo>
                  <a:cubicBezTo>
                    <a:pt x="410" y="13419"/>
                    <a:pt x="385" y="13396"/>
                    <a:pt x="361" y="13371"/>
                  </a:cubicBezTo>
                  <a:lnTo>
                    <a:pt x="361" y="13371"/>
                  </a:lnTo>
                  <a:cubicBezTo>
                    <a:pt x="410" y="13396"/>
                    <a:pt x="579" y="13493"/>
                    <a:pt x="652" y="13516"/>
                  </a:cubicBezTo>
                  <a:cubicBezTo>
                    <a:pt x="895" y="13590"/>
                    <a:pt x="1138" y="13613"/>
                    <a:pt x="1403" y="13639"/>
                  </a:cubicBezTo>
                  <a:cubicBezTo>
                    <a:pt x="1452" y="13639"/>
                    <a:pt x="1452" y="13565"/>
                    <a:pt x="1429" y="13542"/>
                  </a:cubicBezTo>
                  <a:cubicBezTo>
                    <a:pt x="1138" y="13348"/>
                    <a:pt x="821" y="13177"/>
                    <a:pt x="555" y="12960"/>
                  </a:cubicBezTo>
                  <a:lnTo>
                    <a:pt x="579" y="12960"/>
                  </a:lnTo>
                  <a:cubicBezTo>
                    <a:pt x="749" y="13031"/>
                    <a:pt x="967" y="13031"/>
                    <a:pt x="1161" y="13080"/>
                  </a:cubicBezTo>
                  <a:cubicBezTo>
                    <a:pt x="1166" y="13085"/>
                    <a:pt x="1170" y="13087"/>
                    <a:pt x="1175" y="13087"/>
                  </a:cubicBezTo>
                  <a:cubicBezTo>
                    <a:pt x="1193" y="13087"/>
                    <a:pt x="1205" y="13047"/>
                    <a:pt x="1186" y="13008"/>
                  </a:cubicBezTo>
                  <a:cubicBezTo>
                    <a:pt x="1015" y="12837"/>
                    <a:pt x="798" y="12571"/>
                    <a:pt x="604" y="12449"/>
                  </a:cubicBezTo>
                  <a:lnTo>
                    <a:pt x="604" y="12449"/>
                  </a:lnTo>
                  <a:cubicBezTo>
                    <a:pt x="773" y="12546"/>
                    <a:pt x="1015" y="12571"/>
                    <a:pt x="1235" y="12620"/>
                  </a:cubicBezTo>
                  <a:cubicBezTo>
                    <a:pt x="1258" y="12620"/>
                    <a:pt x="1283" y="12571"/>
                    <a:pt x="1258" y="12546"/>
                  </a:cubicBezTo>
                  <a:cubicBezTo>
                    <a:pt x="1088" y="12319"/>
                    <a:pt x="785" y="12003"/>
                    <a:pt x="994" y="12003"/>
                  </a:cubicBezTo>
                  <a:cubicBezTo>
                    <a:pt x="1053" y="12003"/>
                    <a:pt x="1152" y="12028"/>
                    <a:pt x="1306" y="12086"/>
                  </a:cubicBezTo>
                  <a:cubicBezTo>
                    <a:pt x="1332" y="12086"/>
                    <a:pt x="1380" y="12038"/>
                    <a:pt x="1355" y="12013"/>
                  </a:cubicBezTo>
                  <a:cubicBezTo>
                    <a:pt x="1199" y="11780"/>
                    <a:pt x="1144" y="11677"/>
                    <a:pt x="1238" y="11677"/>
                  </a:cubicBezTo>
                  <a:cubicBezTo>
                    <a:pt x="1291" y="11677"/>
                    <a:pt x="1392" y="11709"/>
                    <a:pt x="1549" y="11770"/>
                  </a:cubicBezTo>
                  <a:cubicBezTo>
                    <a:pt x="1554" y="11775"/>
                    <a:pt x="1558" y="11777"/>
                    <a:pt x="1563" y="11777"/>
                  </a:cubicBezTo>
                  <a:cubicBezTo>
                    <a:pt x="1582" y="11777"/>
                    <a:pt x="1597" y="11738"/>
                    <a:pt x="1597" y="11698"/>
                  </a:cubicBezTo>
                  <a:cubicBezTo>
                    <a:pt x="1500" y="11553"/>
                    <a:pt x="1429" y="11407"/>
                    <a:pt x="1306" y="11285"/>
                  </a:cubicBezTo>
                  <a:lnTo>
                    <a:pt x="1306" y="11285"/>
                  </a:lnTo>
                  <a:cubicBezTo>
                    <a:pt x="1338" y="11317"/>
                    <a:pt x="1374" y="11326"/>
                    <a:pt x="1411" y="11326"/>
                  </a:cubicBezTo>
                  <a:cubicBezTo>
                    <a:pt x="1459" y="11326"/>
                    <a:pt x="1508" y="11310"/>
                    <a:pt x="1549" y="11310"/>
                  </a:cubicBezTo>
                  <a:cubicBezTo>
                    <a:pt x="1597" y="11310"/>
                    <a:pt x="1623" y="11262"/>
                    <a:pt x="1574" y="11237"/>
                  </a:cubicBezTo>
                  <a:cubicBezTo>
                    <a:pt x="1353" y="10952"/>
                    <a:pt x="1358" y="10863"/>
                    <a:pt x="1524" y="10863"/>
                  </a:cubicBezTo>
                  <a:cubicBezTo>
                    <a:pt x="1612" y="10863"/>
                    <a:pt x="1745" y="10888"/>
                    <a:pt x="1914" y="10922"/>
                  </a:cubicBezTo>
                  <a:cubicBezTo>
                    <a:pt x="1923" y="10925"/>
                    <a:pt x="1932" y="10927"/>
                    <a:pt x="1940" y="10927"/>
                  </a:cubicBezTo>
                  <a:cubicBezTo>
                    <a:pt x="1991" y="10927"/>
                    <a:pt x="2007" y="10870"/>
                    <a:pt x="1985" y="10848"/>
                  </a:cubicBezTo>
                  <a:cubicBezTo>
                    <a:pt x="1865" y="10680"/>
                    <a:pt x="1768" y="10509"/>
                    <a:pt x="1671" y="10340"/>
                  </a:cubicBezTo>
                  <a:cubicBezTo>
                    <a:pt x="1658" y="10315"/>
                    <a:pt x="1760" y="10309"/>
                    <a:pt x="1865" y="10309"/>
                  </a:cubicBezTo>
                  <a:cubicBezTo>
                    <a:pt x="1966" y="10309"/>
                    <a:pt x="2071" y="10315"/>
                    <a:pt x="2082" y="10315"/>
                  </a:cubicBezTo>
                  <a:cubicBezTo>
                    <a:pt x="2131" y="10315"/>
                    <a:pt x="2179" y="10243"/>
                    <a:pt x="2131" y="10218"/>
                  </a:cubicBezTo>
                  <a:cubicBezTo>
                    <a:pt x="1702" y="9874"/>
                    <a:pt x="1976" y="9855"/>
                    <a:pt x="2280" y="9855"/>
                  </a:cubicBezTo>
                  <a:cubicBezTo>
                    <a:pt x="2320" y="9855"/>
                    <a:pt x="2360" y="9855"/>
                    <a:pt x="2399" y="9855"/>
                  </a:cubicBezTo>
                  <a:cubicBezTo>
                    <a:pt x="2447" y="9855"/>
                    <a:pt x="2471" y="9781"/>
                    <a:pt x="2447" y="9758"/>
                  </a:cubicBezTo>
                  <a:cubicBezTo>
                    <a:pt x="2247" y="9522"/>
                    <a:pt x="2089" y="9314"/>
                    <a:pt x="2253" y="9314"/>
                  </a:cubicBezTo>
                  <a:cubicBezTo>
                    <a:pt x="2309" y="9314"/>
                    <a:pt x="2402" y="9338"/>
                    <a:pt x="2544" y="9393"/>
                  </a:cubicBezTo>
                  <a:cubicBezTo>
                    <a:pt x="2552" y="9396"/>
                    <a:pt x="2560" y="9397"/>
                    <a:pt x="2567" y="9397"/>
                  </a:cubicBezTo>
                  <a:cubicBezTo>
                    <a:pt x="2621" y="9397"/>
                    <a:pt x="2636" y="9316"/>
                    <a:pt x="2593" y="9273"/>
                  </a:cubicBezTo>
                  <a:cubicBezTo>
                    <a:pt x="2370" y="9016"/>
                    <a:pt x="2379" y="8939"/>
                    <a:pt x="2485" y="8939"/>
                  </a:cubicBezTo>
                  <a:cubicBezTo>
                    <a:pt x="2600" y="8939"/>
                    <a:pt x="2828" y="9029"/>
                    <a:pt x="3004" y="9079"/>
                  </a:cubicBezTo>
                  <a:cubicBezTo>
                    <a:pt x="3011" y="9082"/>
                    <a:pt x="3017" y="9083"/>
                    <a:pt x="3025" y="9083"/>
                  </a:cubicBezTo>
                  <a:cubicBezTo>
                    <a:pt x="3070" y="9083"/>
                    <a:pt x="3120" y="9024"/>
                    <a:pt x="3078" y="8982"/>
                  </a:cubicBezTo>
                  <a:cubicBezTo>
                    <a:pt x="2956" y="8836"/>
                    <a:pt x="2907" y="8642"/>
                    <a:pt x="2835" y="8472"/>
                  </a:cubicBezTo>
                  <a:cubicBezTo>
                    <a:pt x="2787" y="8376"/>
                    <a:pt x="2784" y="8345"/>
                    <a:pt x="2811" y="8345"/>
                  </a:cubicBezTo>
                  <a:cubicBezTo>
                    <a:pt x="2851" y="8345"/>
                    <a:pt x="2960" y="8419"/>
                    <a:pt x="3078" y="8448"/>
                  </a:cubicBezTo>
                  <a:cubicBezTo>
                    <a:pt x="3088" y="8451"/>
                    <a:pt x="3097" y="8453"/>
                    <a:pt x="3105" y="8453"/>
                  </a:cubicBezTo>
                  <a:cubicBezTo>
                    <a:pt x="3156" y="8453"/>
                    <a:pt x="3171" y="8396"/>
                    <a:pt x="3150" y="8375"/>
                  </a:cubicBezTo>
                  <a:cubicBezTo>
                    <a:pt x="3150" y="8326"/>
                    <a:pt x="3126" y="8303"/>
                    <a:pt x="3126" y="8278"/>
                  </a:cubicBezTo>
                  <a:close/>
                  <a:moveTo>
                    <a:pt x="5558" y="0"/>
                  </a:moveTo>
                  <a:cubicBezTo>
                    <a:pt x="5218" y="0"/>
                    <a:pt x="4893" y="43"/>
                    <a:pt x="4702" y="80"/>
                  </a:cubicBezTo>
                  <a:cubicBezTo>
                    <a:pt x="4168" y="153"/>
                    <a:pt x="3295" y="56"/>
                    <a:pt x="2907" y="516"/>
                  </a:cubicBezTo>
                  <a:lnTo>
                    <a:pt x="2907" y="541"/>
                  </a:lnTo>
                  <a:cubicBezTo>
                    <a:pt x="2496" y="1027"/>
                    <a:pt x="3320" y="1292"/>
                    <a:pt x="3780" y="1318"/>
                  </a:cubicBezTo>
                  <a:lnTo>
                    <a:pt x="3780" y="1463"/>
                  </a:lnTo>
                  <a:cubicBezTo>
                    <a:pt x="3757" y="1463"/>
                    <a:pt x="3757" y="1463"/>
                    <a:pt x="3757" y="1438"/>
                  </a:cubicBezTo>
                  <a:cubicBezTo>
                    <a:pt x="3747" y="1435"/>
                    <a:pt x="3738" y="1433"/>
                    <a:pt x="3729" y="1433"/>
                  </a:cubicBezTo>
                  <a:cubicBezTo>
                    <a:pt x="3672" y="1433"/>
                    <a:pt x="3641" y="1493"/>
                    <a:pt x="3683" y="1535"/>
                  </a:cubicBezTo>
                  <a:cubicBezTo>
                    <a:pt x="3708" y="1583"/>
                    <a:pt x="3732" y="1609"/>
                    <a:pt x="3757" y="1657"/>
                  </a:cubicBezTo>
                  <a:cubicBezTo>
                    <a:pt x="3732" y="2214"/>
                    <a:pt x="3829" y="2796"/>
                    <a:pt x="3854" y="3330"/>
                  </a:cubicBezTo>
                  <a:cubicBezTo>
                    <a:pt x="3877" y="3937"/>
                    <a:pt x="3902" y="4519"/>
                    <a:pt x="3902" y="5101"/>
                  </a:cubicBezTo>
                  <a:cubicBezTo>
                    <a:pt x="3877" y="5125"/>
                    <a:pt x="3877" y="5150"/>
                    <a:pt x="3902" y="5173"/>
                  </a:cubicBezTo>
                  <a:cubicBezTo>
                    <a:pt x="3877" y="5319"/>
                    <a:pt x="3877" y="5464"/>
                    <a:pt x="3877" y="5610"/>
                  </a:cubicBezTo>
                  <a:lnTo>
                    <a:pt x="3877" y="5683"/>
                  </a:lnTo>
                  <a:cubicBezTo>
                    <a:pt x="2835" y="6653"/>
                    <a:pt x="2325" y="8060"/>
                    <a:pt x="1743" y="9321"/>
                  </a:cubicBezTo>
                  <a:cubicBezTo>
                    <a:pt x="1186" y="10557"/>
                    <a:pt x="191" y="11819"/>
                    <a:pt x="94" y="13225"/>
                  </a:cubicBezTo>
                  <a:cubicBezTo>
                    <a:pt x="0" y="14653"/>
                    <a:pt x="1709" y="14887"/>
                    <a:pt x="3015" y="14887"/>
                  </a:cubicBezTo>
                  <a:cubicBezTo>
                    <a:pt x="3396" y="14887"/>
                    <a:pt x="3742" y="14868"/>
                    <a:pt x="3999" y="14851"/>
                  </a:cubicBezTo>
                  <a:cubicBezTo>
                    <a:pt x="4847" y="14826"/>
                    <a:pt x="5697" y="14706"/>
                    <a:pt x="6570" y="14706"/>
                  </a:cubicBezTo>
                  <a:cubicBezTo>
                    <a:pt x="6849" y="14706"/>
                    <a:pt x="7158" y="14717"/>
                    <a:pt x="7475" y="14717"/>
                  </a:cubicBezTo>
                  <a:cubicBezTo>
                    <a:pt x="8178" y="14717"/>
                    <a:pt x="8921" y="14660"/>
                    <a:pt x="9456" y="14292"/>
                  </a:cubicBezTo>
                  <a:cubicBezTo>
                    <a:pt x="10257" y="13736"/>
                    <a:pt x="9601" y="12377"/>
                    <a:pt x="9287" y="11747"/>
                  </a:cubicBezTo>
                  <a:cubicBezTo>
                    <a:pt x="8608" y="10340"/>
                    <a:pt x="7855" y="8982"/>
                    <a:pt x="7079" y="7598"/>
                  </a:cubicBezTo>
                  <a:cubicBezTo>
                    <a:pt x="6788" y="7065"/>
                    <a:pt x="6497" y="6508"/>
                    <a:pt x="6231" y="5926"/>
                  </a:cubicBezTo>
                  <a:cubicBezTo>
                    <a:pt x="6206" y="5926"/>
                    <a:pt x="6206" y="5901"/>
                    <a:pt x="6206" y="5901"/>
                  </a:cubicBezTo>
                  <a:cubicBezTo>
                    <a:pt x="6254" y="4374"/>
                    <a:pt x="5963" y="2821"/>
                    <a:pt x="5866" y="1292"/>
                  </a:cubicBezTo>
                  <a:lnTo>
                    <a:pt x="5866" y="1292"/>
                  </a:lnTo>
                  <a:cubicBezTo>
                    <a:pt x="5888" y="1294"/>
                    <a:pt x="5911" y="1294"/>
                    <a:pt x="5935" y="1294"/>
                  </a:cubicBezTo>
                  <a:cubicBezTo>
                    <a:pt x="6368" y="1294"/>
                    <a:pt x="6952" y="1072"/>
                    <a:pt x="6836" y="590"/>
                  </a:cubicBezTo>
                  <a:cubicBezTo>
                    <a:pt x="6731" y="120"/>
                    <a:pt x="6123" y="0"/>
                    <a:pt x="5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986365" y="3872658"/>
              <a:ext cx="49584" cy="31569"/>
            </a:xfrm>
            <a:custGeom>
              <a:avLst/>
              <a:gdLst/>
              <a:ahLst/>
              <a:cxnLst/>
              <a:rect l="l" t="t" r="r" b="b"/>
              <a:pathLst>
                <a:path w="1156" h="736" extrusionOk="0">
                  <a:moveTo>
                    <a:pt x="282" y="172"/>
                  </a:moveTo>
                  <a:lnTo>
                    <a:pt x="282" y="172"/>
                  </a:lnTo>
                  <a:cubicBezTo>
                    <a:pt x="476" y="243"/>
                    <a:pt x="839" y="414"/>
                    <a:pt x="476" y="560"/>
                  </a:cubicBezTo>
                  <a:cubicBezTo>
                    <a:pt x="424" y="578"/>
                    <a:pt x="381" y="586"/>
                    <a:pt x="346" y="586"/>
                  </a:cubicBezTo>
                  <a:cubicBezTo>
                    <a:pt x="153" y="586"/>
                    <a:pt x="200" y="336"/>
                    <a:pt x="282" y="172"/>
                  </a:cubicBezTo>
                  <a:close/>
                  <a:moveTo>
                    <a:pt x="306" y="1"/>
                  </a:moveTo>
                  <a:cubicBezTo>
                    <a:pt x="234" y="1"/>
                    <a:pt x="209" y="49"/>
                    <a:pt x="209" y="98"/>
                  </a:cubicBezTo>
                  <a:cubicBezTo>
                    <a:pt x="0" y="389"/>
                    <a:pt x="7" y="735"/>
                    <a:pt x="335" y="735"/>
                  </a:cubicBezTo>
                  <a:cubicBezTo>
                    <a:pt x="390" y="735"/>
                    <a:pt x="453" y="726"/>
                    <a:pt x="525" y="705"/>
                  </a:cubicBezTo>
                  <a:cubicBezTo>
                    <a:pt x="1155" y="560"/>
                    <a:pt x="670" y="75"/>
                    <a:pt x="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1938110" y="3933481"/>
              <a:ext cx="60393" cy="54216"/>
            </a:xfrm>
            <a:custGeom>
              <a:avLst/>
              <a:gdLst/>
              <a:ahLst/>
              <a:cxnLst/>
              <a:rect l="l" t="t" r="r" b="b"/>
              <a:pathLst>
                <a:path w="1408" h="1264" extrusionOk="0">
                  <a:moveTo>
                    <a:pt x="663" y="162"/>
                  </a:moveTo>
                  <a:cubicBezTo>
                    <a:pt x="738" y="162"/>
                    <a:pt x="816" y="184"/>
                    <a:pt x="897" y="232"/>
                  </a:cubicBezTo>
                  <a:cubicBezTo>
                    <a:pt x="1091" y="354"/>
                    <a:pt x="1237" y="597"/>
                    <a:pt x="1116" y="814"/>
                  </a:cubicBezTo>
                  <a:cubicBezTo>
                    <a:pt x="1031" y="984"/>
                    <a:pt x="767" y="1106"/>
                    <a:pt x="542" y="1106"/>
                  </a:cubicBezTo>
                  <a:cubicBezTo>
                    <a:pt x="446" y="1106"/>
                    <a:pt x="357" y="1084"/>
                    <a:pt x="292" y="1033"/>
                  </a:cubicBezTo>
                  <a:cubicBezTo>
                    <a:pt x="121" y="863"/>
                    <a:pt x="146" y="597"/>
                    <a:pt x="243" y="378"/>
                  </a:cubicBezTo>
                  <a:cubicBezTo>
                    <a:pt x="372" y="248"/>
                    <a:pt x="512" y="162"/>
                    <a:pt x="663" y="162"/>
                  </a:cubicBezTo>
                  <a:close/>
                  <a:moveTo>
                    <a:pt x="649" y="0"/>
                  </a:moveTo>
                  <a:cubicBezTo>
                    <a:pt x="434" y="0"/>
                    <a:pt x="233" y="118"/>
                    <a:pt x="98" y="329"/>
                  </a:cubicBezTo>
                  <a:cubicBezTo>
                    <a:pt x="72" y="354"/>
                    <a:pt x="98" y="403"/>
                    <a:pt x="121" y="426"/>
                  </a:cubicBezTo>
                  <a:cubicBezTo>
                    <a:pt x="24" y="645"/>
                    <a:pt x="1" y="936"/>
                    <a:pt x="195" y="1131"/>
                  </a:cubicBezTo>
                  <a:cubicBezTo>
                    <a:pt x="288" y="1223"/>
                    <a:pt x="419" y="1263"/>
                    <a:pt x="559" y="1263"/>
                  </a:cubicBezTo>
                  <a:cubicBezTo>
                    <a:pt x="820" y="1263"/>
                    <a:pt x="1110" y="1126"/>
                    <a:pt x="1237" y="936"/>
                  </a:cubicBezTo>
                  <a:cubicBezTo>
                    <a:pt x="1407" y="669"/>
                    <a:pt x="1285" y="306"/>
                    <a:pt x="1042" y="135"/>
                  </a:cubicBezTo>
                  <a:cubicBezTo>
                    <a:pt x="914" y="44"/>
                    <a:pt x="779" y="0"/>
                    <a:pt x="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2009871" y="3930650"/>
              <a:ext cx="33327" cy="31354"/>
            </a:xfrm>
            <a:custGeom>
              <a:avLst/>
              <a:gdLst/>
              <a:ahLst/>
              <a:cxnLst/>
              <a:rect l="l" t="t" r="r" b="b"/>
              <a:pathLst>
                <a:path w="777" h="731" extrusionOk="0">
                  <a:moveTo>
                    <a:pt x="268" y="275"/>
                  </a:moveTo>
                  <a:cubicBezTo>
                    <a:pt x="291" y="298"/>
                    <a:pt x="340" y="298"/>
                    <a:pt x="365" y="323"/>
                  </a:cubicBezTo>
                  <a:cubicBezTo>
                    <a:pt x="413" y="323"/>
                    <a:pt x="437" y="347"/>
                    <a:pt x="485" y="347"/>
                  </a:cubicBezTo>
                  <a:cubicBezTo>
                    <a:pt x="485" y="372"/>
                    <a:pt x="510" y="372"/>
                    <a:pt x="510" y="372"/>
                  </a:cubicBezTo>
                  <a:lnTo>
                    <a:pt x="534" y="395"/>
                  </a:lnTo>
                  <a:cubicBezTo>
                    <a:pt x="559" y="395"/>
                    <a:pt x="559" y="420"/>
                    <a:pt x="559" y="420"/>
                  </a:cubicBezTo>
                  <a:lnTo>
                    <a:pt x="582" y="420"/>
                  </a:lnTo>
                  <a:lnTo>
                    <a:pt x="582" y="444"/>
                  </a:lnTo>
                  <a:lnTo>
                    <a:pt x="582" y="469"/>
                  </a:lnTo>
                  <a:cubicBezTo>
                    <a:pt x="582" y="492"/>
                    <a:pt x="582" y="492"/>
                    <a:pt x="559" y="492"/>
                  </a:cubicBezTo>
                  <a:cubicBezTo>
                    <a:pt x="559" y="517"/>
                    <a:pt x="559" y="517"/>
                    <a:pt x="534" y="517"/>
                  </a:cubicBezTo>
                  <a:lnTo>
                    <a:pt x="510" y="541"/>
                  </a:lnTo>
                  <a:cubicBezTo>
                    <a:pt x="485" y="541"/>
                    <a:pt x="485" y="541"/>
                    <a:pt x="485" y="566"/>
                  </a:cubicBezTo>
                  <a:lnTo>
                    <a:pt x="462" y="566"/>
                  </a:lnTo>
                  <a:cubicBezTo>
                    <a:pt x="437" y="566"/>
                    <a:pt x="413" y="566"/>
                    <a:pt x="388" y="589"/>
                  </a:cubicBezTo>
                  <a:lnTo>
                    <a:pt x="316" y="589"/>
                  </a:lnTo>
                  <a:cubicBezTo>
                    <a:pt x="291" y="589"/>
                    <a:pt x="291" y="566"/>
                    <a:pt x="291" y="566"/>
                  </a:cubicBezTo>
                  <a:lnTo>
                    <a:pt x="268" y="566"/>
                  </a:lnTo>
                  <a:cubicBezTo>
                    <a:pt x="243" y="566"/>
                    <a:pt x="243" y="541"/>
                    <a:pt x="243" y="541"/>
                  </a:cubicBezTo>
                  <a:lnTo>
                    <a:pt x="219" y="517"/>
                  </a:lnTo>
                  <a:lnTo>
                    <a:pt x="219" y="469"/>
                  </a:lnTo>
                  <a:cubicBezTo>
                    <a:pt x="219" y="420"/>
                    <a:pt x="219" y="395"/>
                    <a:pt x="243" y="372"/>
                  </a:cubicBezTo>
                  <a:cubicBezTo>
                    <a:pt x="243" y="323"/>
                    <a:pt x="243" y="298"/>
                    <a:pt x="268" y="275"/>
                  </a:cubicBezTo>
                  <a:close/>
                  <a:moveTo>
                    <a:pt x="334" y="1"/>
                  </a:moveTo>
                  <a:cubicBezTo>
                    <a:pt x="327" y="1"/>
                    <a:pt x="321" y="3"/>
                    <a:pt x="316" y="7"/>
                  </a:cubicBezTo>
                  <a:cubicBezTo>
                    <a:pt x="291" y="56"/>
                    <a:pt x="268" y="81"/>
                    <a:pt x="243" y="129"/>
                  </a:cubicBezTo>
                  <a:lnTo>
                    <a:pt x="194" y="178"/>
                  </a:lnTo>
                  <a:cubicBezTo>
                    <a:pt x="97" y="372"/>
                    <a:pt x="0" y="589"/>
                    <a:pt x="194" y="686"/>
                  </a:cubicBezTo>
                  <a:cubicBezTo>
                    <a:pt x="248" y="717"/>
                    <a:pt x="309" y="731"/>
                    <a:pt x="370" y="731"/>
                  </a:cubicBezTo>
                  <a:cubicBezTo>
                    <a:pt x="503" y="731"/>
                    <a:pt x="638" y="666"/>
                    <a:pt x="704" y="566"/>
                  </a:cubicBezTo>
                  <a:cubicBezTo>
                    <a:pt x="776" y="492"/>
                    <a:pt x="753" y="395"/>
                    <a:pt x="679" y="323"/>
                  </a:cubicBezTo>
                  <a:cubicBezTo>
                    <a:pt x="656" y="275"/>
                    <a:pt x="582" y="226"/>
                    <a:pt x="534" y="201"/>
                  </a:cubicBezTo>
                  <a:cubicBezTo>
                    <a:pt x="485" y="178"/>
                    <a:pt x="413" y="153"/>
                    <a:pt x="340" y="129"/>
                  </a:cubicBezTo>
                  <a:cubicBezTo>
                    <a:pt x="340" y="104"/>
                    <a:pt x="365" y="81"/>
                    <a:pt x="388" y="56"/>
                  </a:cubicBezTo>
                  <a:cubicBezTo>
                    <a:pt x="409" y="37"/>
                    <a:pt x="364"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1998633" y="3988384"/>
              <a:ext cx="29982" cy="30840"/>
            </a:xfrm>
            <a:custGeom>
              <a:avLst/>
              <a:gdLst/>
              <a:ahLst/>
              <a:cxnLst/>
              <a:rect l="l" t="t" r="r" b="b"/>
              <a:pathLst>
                <a:path w="699" h="719" extrusionOk="0">
                  <a:moveTo>
                    <a:pt x="419" y="147"/>
                  </a:moveTo>
                  <a:cubicBezTo>
                    <a:pt x="456" y="147"/>
                    <a:pt x="493" y="166"/>
                    <a:pt x="530" y="190"/>
                  </a:cubicBezTo>
                  <a:cubicBezTo>
                    <a:pt x="481" y="310"/>
                    <a:pt x="456" y="407"/>
                    <a:pt x="384" y="504"/>
                  </a:cubicBezTo>
                  <a:cubicBezTo>
                    <a:pt x="363" y="526"/>
                    <a:pt x="323" y="583"/>
                    <a:pt x="282" y="583"/>
                  </a:cubicBezTo>
                  <a:cubicBezTo>
                    <a:pt x="275" y="583"/>
                    <a:pt x="269" y="581"/>
                    <a:pt x="262" y="578"/>
                  </a:cubicBezTo>
                  <a:cubicBezTo>
                    <a:pt x="190" y="530"/>
                    <a:pt x="190" y="456"/>
                    <a:pt x="214" y="359"/>
                  </a:cubicBezTo>
                  <a:cubicBezTo>
                    <a:pt x="239" y="310"/>
                    <a:pt x="262" y="262"/>
                    <a:pt x="311" y="213"/>
                  </a:cubicBezTo>
                  <a:cubicBezTo>
                    <a:pt x="347" y="165"/>
                    <a:pt x="383" y="147"/>
                    <a:pt x="419" y="147"/>
                  </a:cubicBezTo>
                  <a:close/>
                  <a:moveTo>
                    <a:pt x="399" y="0"/>
                  </a:moveTo>
                  <a:cubicBezTo>
                    <a:pt x="363" y="0"/>
                    <a:pt x="326" y="6"/>
                    <a:pt x="287" y="19"/>
                  </a:cubicBezTo>
                  <a:cubicBezTo>
                    <a:pt x="239" y="68"/>
                    <a:pt x="214" y="116"/>
                    <a:pt x="190" y="142"/>
                  </a:cubicBezTo>
                  <a:cubicBezTo>
                    <a:pt x="117" y="213"/>
                    <a:pt x="68" y="287"/>
                    <a:pt x="20" y="384"/>
                  </a:cubicBezTo>
                  <a:cubicBezTo>
                    <a:pt x="1" y="423"/>
                    <a:pt x="29" y="463"/>
                    <a:pt x="66" y="463"/>
                  </a:cubicBezTo>
                  <a:cubicBezTo>
                    <a:pt x="75" y="463"/>
                    <a:pt x="84" y="461"/>
                    <a:pt x="93" y="456"/>
                  </a:cubicBezTo>
                  <a:cubicBezTo>
                    <a:pt x="93" y="553"/>
                    <a:pt x="117" y="650"/>
                    <a:pt x="214" y="698"/>
                  </a:cubicBezTo>
                  <a:cubicBezTo>
                    <a:pt x="241" y="712"/>
                    <a:pt x="268" y="719"/>
                    <a:pt x="294" y="719"/>
                  </a:cubicBezTo>
                  <a:cubicBezTo>
                    <a:pt x="494" y="719"/>
                    <a:pt x="632" y="340"/>
                    <a:pt x="675" y="190"/>
                  </a:cubicBezTo>
                  <a:cubicBezTo>
                    <a:pt x="699" y="165"/>
                    <a:pt x="675" y="116"/>
                    <a:pt x="650" y="116"/>
                  </a:cubicBezTo>
                  <a:cubicBezTo>
                    <a:pt x="579" y="45"/>
                    <a:pt x="496" y="0"/>
                    <a:pt x="3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2223179" y="3963206"/>
              <a:ext cx="31226" cy="28824"/>
            </a:xfrm>
            <a:custGeom>
              <a:avLst/>
              <a:gdLst/>
              <a:ahLst/>
              <a:cxnLst/>
              <a:rect l="l" t="t" r="r" b="b"/>
              <a:pathLst>
                <a:path w="728" h="672" extrusionOk="0">
                  <a:moveTo>
                    <a:pt x="557" y="170"/>
                  </a:moveTo>
                  <a:cubicBezTo>
                    <a:pt x="534" y="267"/>
                    <a:pt x="534" y="389"/>
                    <a:pt x="508" y="486"/>
                  </a:cubicBezTo>
                  <a:cubicBezTo>
                    <a:pt x="411" y="461"/>
                    <a:pt x="291" y="438"/>
                    <a:pt x="169" y="412"/>
                  </a:cubicBezTo>
                  <a:cubicBezTo>
                    <a:pt x="169" y="389"/>
                    <a:pt x="169" y="340"/>
                    <a:pt x="194" y="315"/>
                  </a:cubicBezTo>
                  <a:cubicBezTo>
                    <a:pt x="194" y="292"/>
                    <a:pt x="243" y="292"/>
                    <a:pt x="266" y="267"/>
                  </a:cubicBezTo>
                  <a:cubicBezTo>
                    <a:pt x="291" y="267"/>
                    <a:pt x="314" y="243"/>
                    <a:pt x="363" y="218"/>
                  </a:cubicBezTo>
                  <a:cubicBezTo>
                    <a:pt x="437" y="218"/>
                    <a:pt x="485" y="170"/>
                    <a:pt x="557" y="170"/>
                  </a:cubicBezTo>
                  <a:close/>
                  <a:moveTo>
                    <a:pt x="508" y="1"/>
                  </a:moveTo>
                  <a:cubicBezTo>
                    <a:pt x="460" y="24"/>
                    <a:pt x="437" y="24"/>
                    <a:pt x="411" y="49"/>
                  </a:cubicBezTo>
                  <a:cubicBezTo>
                    <a:pt x="411" y="49"/>
                    <a:pt x="388" y="49"/>
                    <a:pt x="388" y="73"/>
                  </a:cubicBezTo>
                  <a:lnTo>
                    <a:pt x="363" y="73"/>
                  </a:lnTo>
                  <a:cubicBezTo>
                    <a:pt x="352" y="62"/>
                    <a:pt x="339" y="57"/>
                    <a:pt x="327" y="57"/>
                  </a:cubicBezTo>
                  <a:cubicBezTo>
                    <a:pt x="286" y="57"/>
                    <a:pt x="248" y="109"/>
                    <a:pt x="266" y="146"/>
                  </a:cubicBezTo>
                  <a:cubicBezTo>
                    <a:pt x="217" y="170"/>
                    <a:pt x="194" y="170"/>
                    <a:pt x="146" y="195"/>
                  </a:cubicBezTo>
                  <a:cubicBezTo>
                    <a:pt x="72" y="218"/>
                    <a:pt x="49" y="315"/>
                    <a:pt x="23" y="412"/>
                  </a:cubicBezTo>
                  <a:cubicBezTo>
                    <a:pt x="0" y="632"/>
                    <a:pt x="411" y="558"/>
                    <a:pt x="508" y="655"/>
                  </a:cubicBezTo>
                  <a:cubicBezTo>
                    <a:pt x="519" y="665"/>
                    <a:pt x="538" y="672"/>
                    <a:pt x="558" y="672"/>
                  </a:cubicBezTo>
                  <a:cubicBezTo>
                    <a:pt x="586" y="672"/>
                    <a:pt x="616" y="660"/>
                    <a:pt x="631" y="632"/>
                  </a:cubicBezTo>
                  <a:cubicBezTo>
                    <a:pt x="702" y="486"/>
                    <a:pt x="654" y="315"/>
                    <a:pt x="702" y="170"/>
                  </a:cubicBezTo>
                  <a:cubicBezTo>
                    <a:pt x="728" y="146"/>
                    <a:pt x="728" y="98"/>
                    <a:pt x="702" y="73"/>
                  </a:cubicBezTo>
                  <a:cubicBezTo>
                    <a:pt x="654" y="24"/>
                    <a:pt x="582" y="1"/>
                    <a:pt x="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2187106" y="3909203"/>
              <a:ext cx="50656" cy="41949"/>
            </a:xfrm>
            <a:custGeom>
              <a:avLst/>
              <a:gdLst/>
              <a:ahLst/>
              <a:cxnLst/>
              <a:rect l="l" t="t" r="r" b="b"/>
              <a:pathLst>
                <a:path w="1181" h="978" extrusionOk="0">
                  <a:moveTo>
                    <a:pt x="517" y="173"/>
                  </a:moveTo>
                  <a:cubicBezTo>
                    <a:pt x="582" y="173"/>
                    <a:pt x="648" y="186"/>
                    <a:pt x="719" y="216"/>
                  </a:cubicBezTo>
                  <a:cubicBezTo>
                    <a:pt x="890" y="290"/>
                    <a:pt x="1010" y="459"/>
                    <a:pt x="890" y="629"/>
                  </a:cubicBezTo>
                  <a:cubicBezTo>
                    <a:pt x="797" y="737"/>
                    <a:pt x="635" y="826"/>
                    <a:pt x="492" y="826"/>
                  </a:cubicBezTo>
                  <a:cubicBezTo>
                    <a:pt x="410" y="826"/>
                    <a:pt x="335" y="797"/>
                    <a:pt x="282" y="726"/>
                  </a:cubicBezTo>
                  <a:cubicBezTo>
                    <a:pt x="185" y="581"/>
                    <a:pt x="185" y="387"/>
                    <a:pt x="259" y="241"/>
                  </a:cubicBezTo>
                  <a:cubicBezTo>
                    <a:pt x="344" y="198"/>
                    <a:pt x="428" y="173"/>
                    <a:pt x="517" y="173"/>
                  </a:cubicBezTo>
                  <a:close/>
                  <a:moveTo>
                    <a:pt x="499" y="0"/>
                  </a:moveTo>
                  <a:cubicBezTo>
                    <a:pt x="323" y="0"/>
                    <a:pt x="146" y="61"/>
                    <a:pt x="40" y="193"/>
                  </a:cubicBezTo>
                  <a:cubicBezTo>
                    <a:pt x="0" y="232"/>
                    <a:pt x="25" y="303"/>
                    <a:pt x="74" y="303"/>
                  </a:cubicBezTo>
                  <a:cubicBezTo>
                    <a:pt x="86" y="303"/>
                    <a:pt x="99" y="299"/>
                    <a:pt x="113" y="290"/>
                  </a:cubicBezTo>
                  <a:lnTo>
                    <a:pt x="113" y="290"/>
                  </a:lnTo>
                  <a:cubicBezTo>
                    <a:pt x="40" y="484"/>
                    <a:pt x="65" y="678"/>
                    <a:pt x="185" y="823"/>
                  </a:cubicBezTo>
                  <a:cubicBezTo>
                    <a:pt x="265" y="933"/>
                    <a:pt x="379" y="977"/>
                    <a:pt x="500" y="977"/>
                  </a:cubicBezTo>
                  <a:cubicBezTo>
                    <a:pt x="671" y="977"/>
                    <a:pt x="858" y="889"/>
                    <a:pt x="987" y="775"/>
                  </a:cubicBezTo>
                  <a:cubicBezTo>
                    <a:pt x="1181" y="556"/>
                    <a:pt x="1107" y="290"/>
                    <a:pt x="890" y="119"/>
                  </a:cubicBezTo>
                  <a:cubicBezTo>
                    <a:pt x="790" y="42"/>
                    <a:pt x="645" y="0"/>
                    <a:pt x="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2155494" y="3972814"/>
              <a:ext cx="53144" cy="45337"/>
            </a:xfrm>
            <a:custGeom>
              <a:avLst/>
              <a:gdLst/>
              <a:ahLst/>
              <a:cxnLst/>
              <a:rect l="l" t="t" r="r" b="b"/>
              <a:pathLst>
                <a:path w="1239" h="1057" extrusionOk="0">
                  <a:moveTo>
                    <a:pt x="832" y="145"/>
                  </a:moveTo>
                  <a:cubicBezTo>
                    <a:pt x="873" y="145"/>
                    <a:pt x="912" y="158"/>
                    <a:pt x="947" y="188"/>
                  </a:cubicBezTo>
                  <a:cubicBezTo>
                    <a:pt x="1068" y="285"/>
                    <a:pt x="1068" y="505"/>
                    <a:pt x="1019" y="625"/>
                  </a:cubicBezTo>
                  <a:cubicBezTo>
                    <a:pt x="976" y="800"/>
                    <a:pt x="834" y="896"/>
                    <a:pt x="664" y="896"/>
                  </a:cubicBezTo>
                  <a:cubicBezTo>
                    <a:pt x="646" y="896"/>
                    <a:pt x="627" y="895"/>
                    <a:pt x="608" y="893"/>
                  </a:cubicBezTo>
                  <a:cubicBezTo>
                    <a:pt x="414" y="867"/>
                    <a:pt x="220" y="699"/>
                    <a:pt x="220" y="505"/>
                  </a:cubicBezTo>
                  <a:cubicBezTo>
                    <a:pt x="220" y="431"/>
                    <a:pt x="243" y="359"/>
                    <a:pt x="292" y="285"/>
                  </a:cubicBezTo>
                  <a:cubicBezTo>
                    <a:pt x="292" y="325"/>
                    <a:pt x="324" y="365"/>
                    <a:pt x="363" y="365"/>
                  </a:cubicBezTo>
                  <a:cubicBezTo>
                    <a:pt x="371" y="365"/>
                    <a:pt x="380" y="363"/>
                    <a:pt x="389" y="359"/>
                  </a:cubicBezTo>
                  <a:cubicBezTo>
                    <a:pt x="504" y="321"/>
                    <a:pt x="679" y="145"/>
                    <a:pt x="832" y="145"/>
                  </a:cubicBezTo>
                  <a:close/>
                  <a:moveTo>
                    <a:pt x="810" y="0"/>
                  </a:moveTo>
                  <a:cubicBezTo>
                    <a:pt x="718" y="0"/>
                    <a:pt x="621" y="24"/>
                    <a:pt x="534" y="68"/>
                  </a:cubicBezTo>
                  <a:cubicBezTo>
                    <a:pt x="534" y="50"/>
                    <a:pt x="534" y="33"/>
                    <a:pt x="526" y="33"/>
                  </a:cubicBezTo>
                  <a:cubicBezTo>
                    <a:pt x="522" y="33"/>
                    <a:pt x="518" y="36"/>
                    <a:pt x="511" y="43"/>
                  </a:cubicBezTo>
                  <a:cubicBezTo>
                    <a:pt x="317" y="116"/>
                    <a:pt x="171" y="237"/>
                    <a:pt x="98" y="408"/>
                  </a:cubicBezTo>
                  <a:cubicBezTo>
                    <a:pt x="1" y="650"/>
                    <a:pt x="171" y="844"/>
                    <a:pt x="340" y="964"/>
                  </a:cubicBezTo>
                  <a:cubicBezTo>
                    <a:pt x="437" y="1026"/>
                    <a:pt x="547" y="1056"/>
                    <a:pt x="655" y="1056"/>
                  </a:cubicBezTo>
                  <a:cubicBezTo>
                    <a:pt x="843" y="1056"/>
                    <a:pt x="1024" y="965"/>
                    <a:pt x="1116" y="796"/>
                  </a:cubicBezTo>
                  <a:cubicBezTo>
                    <a:pt x="1239" y="576"/>
                    <a:pt x="1239" y="285"/>
                    <a:pt x="1093" y="116"/>
                  </a:cubicBezTo>
                  <a:cubicBezTo>
                    <a:pt x="1026" y="36"/>
                    <a:pt x="922" y="0"/>
                    <a:pt x="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1967235" y="4044360"/>
              <a:ext cx="14626" cy="2145"/>
            </a:xfrm>
            <a:custGeom>
              <a:avLst/>
              <a:gdLst/>
              <a:ahLst/>
              <a:cxnLst/>
              <a:rect l="l" t="t" r="r" b="b"/>
              <a:pathLst>
                <a:path w="341" h="50" extrusionOk="0">
                  <a:moveTo>
                    <a:pt x="24" y="1"/>
                  </a:moveTo>
                  <a:cubicBezTo>
                    <a:pt x="1" y="1"/>
                    <a:pt x="1" y="49"/>
                    <a:pt x="24" y="49"/>
                  </a:cubicBezTo>
                  <a:lnTo>
                    <a:pt x="340" y="49"/>
                  </a:lnTo>
                  <a:lnTo>
                    <a:pt x="340" y="24"/>
                  </a:lnTo>
                  <a:cubicBezTo>
                    <a:pt x="243" y="1"/>
                    <a:pt x="121" y="1"/>
                    <a:pt x="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31"/>
          <p:cNvSpPr/>
          <p:nvPr/>
        </p:nvSpPr>
        <p:spPr>
          <a:xfrm>
            <a:off x="8049475" y="227038"/>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flipH="1">
            <a:off x="7482808" y="91134"/>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4" name="Google Shape;734;p31"/>
          <p:cNvPicPr preferRelativeResize="0"/>
          <p:nvPr/>
        </p:nvPicPr>
        <p:blipFill>
          <a:blip r:embed="rId6">
            <a:alphaModFix/>
          </a:blip>
          <a:stretch>
            <a:fillRect/>
          </a:stretch>
        </p:blipFill>
        <p:spPr>
          <a:xfrm rot="10800000">
            <a:off x="-349603" y="4013510"/>
            <a:ext cx="1474811" cy="1344849"/>
          </a:xfrm>
          <a:prstGeom prst="rect">
            <a:avLst/>
          </a:prstGeom>
          <a:noFill/>
          <a:ln>
            <a:noFill/>
          </a:ln>
        </p:spPr>
      </p:pic>
      <p:pic>
        <p:nvPicPr>
          <p:cNvPr id="735" name="Google Shape;735;p31"/>
          <p:cNvPicPr preferRelativeResize="0"/>
          <p:nvPr/>
        </p:nvPicPr>
        <p:blipFill>
          <a:blip r:embed="rId6">
            <a:alphaModFix/>
          </a:blip>
          <a:stretch>
            <a:fillRect/>
          </a:stretch>
        </p:blipFill>
        <p:spPr>
          <a:xfrm flipH="1">
            <a:off x="8095322" y="1182251"/>
            <a:ext cx="1474811" cy="13448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36"/>
        <p:cNvGrpSpPr/>
        <p:nvPr/>
      </p:nvGrpSpPr>
      <p:grpSpPr>
        <a:xfrm>
          <a:off x="0" y="0"/>
          <a:ext cx="0" cy="0"/>
          <a:chOff x="0" y="0"/>
          <a:chExt cx="0" cy="0"/>
        </a:xfrm>
      </p:grpSpPr>
      <p:pic>
        <p:nvPicPr>
          <p:cNvPr id="737" name="Google Shape;737;p32"/>
          <p:cNvPicPr preferRelativeResize="0"/>
          <p:nvPr/>
        </p:nvPicPr>
        <p:blipFill>
          <a:blip r:embed="rId2">
            <a:alphaModFix amt="50000"/>
          </a:blip>
          <a:stretch>
            <a:fillRect/>
          </a:stretch>
        </p:blipFill>
        <p:spPr>
          <a:xfrm>
            <a:off x="-2" y="-2"/>
            <a:ext cx="9144090" cy="5143499"/>
          </a:xfrm>
          <a:prstGeom prst="rect">
            <a:avLst/>
          </a:prstGeom>
          <a:noFill/>
          <a:ln>
            <a:noFill/>
          </a:ln>
        </p:spPr>
      </p:pic>
      <p:pic>
        <p:nvPicPr>
          <p:cNvPr id="738" name="Google Shape;738;p32"/>
          <p:cNvPicPr preferRelativeResize="0"/>
          <p:nvPr/>
        </p:nvPicPr>
        <p:blipFill>
          <a:blip r:embed="rId3">
            <a:alphaModFix amt="30000"/>
          </a:blip>
          <a:stretch>
            <a:fillRect/>
          </a:stretch>
        </p:blipFill>
        <p:spPr>
          <a:xfrm>
            <a:off x="-1204726" y="69375"/>
            <a:ext cx="2089601" cy="2222401"/>
          </a:xfrm>
          <a:prstGeom prst="rect">
            <a:avLst/>
          </a:prstGeom>
          <a:noFill/>
          <a:ln>
            <a:noFill/>
          </a:ln>
        </p:spPr>
      </p:pic>
      <p:pic>
        <p:nvPicPr>
          <p:cNvPr id="739" name="Google Shape;739;p32"/>
          <p:cNvPicPr preferRelativeResize="0"/>
          <p:nvPr/>
        </p:nvPicPr>
        <p:blipFill>
          <a:blip r:embed="rId4">
            <a:alphaModFix amt="30000"/>
          </a:blip>
          <a:stretch>
            <a:fillRect/>
          </a:stretch>
        </p:blipFill>
        <p:spPr>
          <a:xfrm>
            <a:off x="6825199" y="3639827"/>
            <a:ext cx="3366200" cy="1672799"/>
          </a:xfrm>
          <a:prstGeom prst="rect">
            <a:avLst/>
          </a:prstGeom>
          <a:noFill/>
          <a:ln>
            <a:noFill/>
          </a:ln>
        </p:spPr>
      </p:pic>
      <p:pic>
        <p:nvPicPr>
          <p:cNvPr id="740" name="Google Shape;740;p32"/>
          <p:cNvPicPr preferRelativeResize="0"/>
          <p:nvPr/>
        </p:nvPicPr>
        <p:blipFill>
          <a:blip r:embed="rId5">
            <a:alphaModFix amt="30000"/>
          </a:blip>
          <a:stretch>
            <a:fillRect/>
          </a:stretch>
        </p:blipFill>
        <p:spPr>
          <a:xfrm rot="10800000">
            <a:off x="6508250" y="-1762175"/>
            <a:ext cx="2635850" cy="2616150"/>
          </a:xfrm>
          <a:prstGeom prst="rect">
            <a:avLst/>
          </a:prstGeom>
          <a:noFill/>
          <a:ln>
            <a:noFill/>
          </a:ln>
        </p:spPr>
      </p:pic>
      <p:pic>
        <p:nvPicPr>
          <p:cNvPr id="741" name="Google Shape;741;p32"/>
          <p:cNvPicPr preferRelativeResize="0"/>
          <p:nvPr/>
        </p:nvPicPr>
        <p:blipFill>
          <a:blip r:embed="rId6">
            <a:alphaModFix/>
          </a:blip>
          <a:stretch>
            <a:fillRect/>
          </a:stretch>
        </p:blipFill>
        <p:spPr>
          <a:xfrm rot="10800000">
            <a:off x="6390925" y="-276351"/>
            <a:ext cx="1187950" cy="1083251"/>
          </a:xfrm>
          <a:prstGeom prst="rect">
            <a:avLst/>
          </a:prstGeom>
          <a:noFill/>
          <a:ln>
            <a:noFill/>
          </a:ln>
        </p:spPr>
      </p:pic>
      <p:grpSp>
        <p:nvGrpSpPr>
          <p:cNvPr id="742" name="Google Shape;742;p32"/>
          <p:cNvGrpSpPr/>
          <p:nvPr/>
        </p:nvGrpSpPr>
        <p:grpSpPr>
          <a:xfrm>
            <a:off x="8250196" y="3446793"/>
            <a:ext cx="783033" cy="1478824"/>
            <a:chOff x="825973" y="3191771"/>
            <a:chExt cx="503558" cy="951013"/>
          </a:xfrm>
        </p:grpSpPr>
        <p:sp>
          <p:nvSpPr>
            <p:cNvPr id="743" name="Google Shape;743;p32"/>
            <p:cNvSpPr/>
            <p:nvPr/>
          </p:nvSpPr>
          <p:spPr>
            <a:xfrm>
              <a:off x="1016376" y="3437420"/>
              <a:ext cx="19773" cy="9822"/>
            </a:xfrm>
            <a:custGeom>
              <a:avLst/>
              <a:gdLst/>
              <a:ahLst/>
              <a:cxnLst/>
              <a:rect l="l" t="t" r="r" b="b"/>
              <a:pathLst>
                <a:path w="461" h="229" extrusionOk="0">
                  <a:moveTo>
                    <a:pt x="360" y="0"/>
                  </a:moveTo>
                  <a:cubicBezTo>
                    <a:pt x="311" y="0"/>
                    <a:pt x="252" y="17"/>
                    <a:pt x="218" y="35"/>
                  </a:cubicBezTo>
                  <a:cubicBezTo>
                    <a:pt x="169" y="35"/>
                    <a:pt x="146" y="58"/>
                    <a:pt x="146" y="83"/>
                  </a:cubicBezTo>
                  <a:cubicBezTo>
                    <a:pt x="146" y="107"/>
                    <a:pt x="121" y="107"/>
                    <a:pt x="98" y="107"/>
                  </a:cubicBezTo>
                  <a:lnTo>
                    <a:pt x="72" y="107"/>
                  </a:lnTo>
                  <a:cubicBezTo>
                    <a:pt x="1" y="107"/>
                    <a:pt x="1" y="229"/>
                    <a:pt x="72" y="229"/>
                  </a:cubicBezTo>
                  <a:cubicBezTo>
                    <a:pt x="169" y="229"/>
                    <a:pt x="292" y="204"/>
                    <a:pt x="363" y="155"/>
                  </a:cubicBezTo>
                  <a:cubicBezTo>
                    <a:pt x="389" y="155"/>
                    <a:pt x="412" y="155"/>
                    <a:pt x="437" y="132"/>
                  </a:cubicBezTo>
                  <a:cubicBezTo>
                    <a:pt x="460" y="107"/>
                    <a:pt x="460" y="35"/>
                    <a:pt x="412" y="10"/>
                  </a:cubicBezTo>
                  <a:cubicBezTo>
                    <a:pt x="398" y="3"/>
                    <a:pt x="380"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1003894" y="3261429"/>
              <a:ext cx="35429" cy="9522"/>
            </a:xfrm>
            <a:custGeom>
              <a:avLst/>
              <a:gdLst/>
              <a:ahLst/>
              <a:cxnLst/>
              <a:rect l="l" t="t" r="r" b="b"/>
              <a:pathLst>
                <a:path w="826" h="222" extrusionOk="0">
                  <a:moveTo>
                    <a:pt x="580" y="0"/>
                  </a:moveTo>
                  <a:cubicBezTo>
                    <a:pt x="468" y="0"/>
                    <a:pt x="346" y="24"/>
                    <a:pt x="243" y="38"/>
                  </a:cubicBezTo>
                  <a:cubicBezTo>
                    <a:pt x="169" y="38"/>
                    <a:pt x="24" y="63"/>
                    <a:pt x="1" y="160"/>
                  </a:cubicBezTo>
                  <a:cubicBezTo>
                    <a:pt x="1" y="191"/>
                    <a:pt x="29" y="221"/>
                    <a:pt x="56" y="221"/>
                  </a:cubicBezTo>
                  <a:cubicBezTo>
                    <a:pt x="73" y="221"/>
                    <a:pt x="88" y="211"/>
                    <a:pt x="98" y="184"/>
                  </a:cubicBezTo>
                  <a:cubicBezTo>
                    <a:pt x="98" y="160"/>
                    <a:pt x="363" y="160"/>
                    <a:pt x="412" y="160"/>
                  </a:cubicBezTo>
                  <a:cubicBezTo>
                    <a:pt x="472" y="160"/>
                    <a:pt x="531" y="166"/>
                    <a:pt x="591" y="166"/>
                  </a:cubicBezTo>
                  <a:cubicBezTo>
                    <a:pt x="652" y="166"/>
                    <a:pt x="714" y="160"/>
                    <a:pt x="777" y="135"/>
                  </a:cubicBezTo>
                  <a:cubicBezTo>
                    <a:pt x="825" y="112"/>
                    <a:pt x="825" y="63"/>
                    <a:pt x="777" y="38"/>
                  </a:cubicBezTo>
                  <a:cubicBezTo>
                    <a:pt x="720" y="10"/>
                    <a:pt x="652"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906098" y="3955056"/>
              <a:ext cx="30196" cy="20674"/>
            </a:xfrm>
            <a:custGeom>
              <a:avLst/>
              <a:gdLst/>
              <a:ahLst/>
              <a:cxnLst/>
              <a:rect l="l" t="t" r="r" b="b"/>
              <a:pathLst>
                <a:path w="704" h="482" extrusionOk="0">
                  <a:moveTo>
                    <a:pt x="486" y="135"/>
                  </a:moveTo>
                  <a:cubicBezTo>
                    <a:pt x="509" y="135"/>
                    <a:pt x="533" y="137"/>
                    <a:pt x="558" y="142"/>
                  </a:cubicBezTo>
                  <a:cubicBezTo>
                    <a:pt x="534" y="191"/>
                    <a:pt x="509" y="239"/>
                    <a:pt x="509" y="288"/>
                  </a:cubicBezTo>
                  <a:cubicBezTo>
                    <a:pt x="486" y="311"/>
                    <a:pt x="486" y="360"/>
                    <a:pt x="461" y="360"/>
                  </a:cubicBezTo>
                  <a:cubicBezTo>
                    <a:pt x="453" y="368"/>
                    <a:pt x="442" y="371"/>
                    <a:pt x="431" y="371"/>
                  </a:cubicBezTo>
                  <a:cubicBezTo>
                    <a:pt x="408" y="371"/>
                    <a:pt x="380" y="360"/>
                    <a:pt x="364" y="360"/>
                  </a:cubicBezTo>
                  <a:lnTo>
                    <a:pt x="121" y="360"/>
                  </a:lnTo>
                  <a:cubicBezTo>
                    <a:pt x="121" y="263"/>
                    <a:pt x="146" y="214"/>
                    <a:pt x="195" y="142"/>
                  </a:cubicBezTo>
                  <a:cubicBezTo>
                    <a:pt x="218" y="142"/>
                    <a:pt x="218" y="166"/>
                    <a:pt x="243" y="166"/>
                  </a:cubicBezTo>
                  <a:cubicBezTo>
                    <a:pt x="320" y="166"/>
                    <a:pt x="397" y="135"/>
                    <a:pt x="486" y="135"/>
                  </a:cubicBezTo>
                  <a:close/>
                  <a:moveTo>
                    <a:pt x="244" y="0"/>
                  </a:moveTo>
                  <a:cubicBezTo>
                    <a:pt x="235" y="0"/>
                    <a:pt x="225" y="6"/>
                    <a:pt x="218" y="20"/>
                  </a:cubicBezTo>
                  <a:cubicBezTo>
                    <a:pt x="146" y="69"/>
                    <a:pt x="98" y="94"/>
                    <a:pt x="49" y="166"/>
                  </a:cubicBezTo>
                  <a:cubicBezTo>
                    <a:pt x="1" y="239"/>
                    <a:pt x="1" y="360"/>
                    <a:pt x="24" y="433"/>
                  </a:cubicBezTo>
                  <a:cubicBezTo>
                    <a:pt x="24" y="457"/>
                    <a:pt x="49" y="482"/>
                    <a:pt x="98" y="482"/>
                  </a:cubicBezTo>
                  <a:lnTo>
                    <a:pt x="389" y="482"/>
                  </a:lnTo>
                  <a:cubicBezTo>
                    <a:pt x="437" y="482"/>
                    <a:pt x="486" y="482"/>
                    <a:pt x="534" y="457"/>
                  </a:cubicBezTo>
                  <a:cubicBezTo>
                    <a:pt x="631" y="408"/>
                    <a:pt x="655" y="214"/>
                    <a:pt x="680" y="117"/>
                  </a:cubicBezTo>
                  <a:cubicBezTo>
                    <a:pt x="703" y="117"/>
                    <a:pt x="680" y="69"/>
                    <a:pt x="655" y="69"/>
                  </a:cubicBezTo>
                  <a:cubicBezTo>
                    <a:pt x="600" y="36"/>
                    <a:pt x="545" y="23"/>
                    <a:pt x="488" y="23"/>
                  </a:cubicBezTo>
                  <a:cubicBezTo>
                    <a:pt x="419" y="23"/>
                    <a:pt x="346" y="42"/>
                    <a:pt x="267" y="69"/>
                  </a:cubicBezTo>
                  <a:cubicBezTo>
                    <a:pt x="284" y="34"/>
                    <a:pt x="265"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825973" y="3191771"/>
              <a:ext cx="503558" cy="951013"/>
            </a:xfrm>
            <a:custGeom>
              <a:avLst/>
              <a:gdLst/>
              <a:ahLst/>
              <a:cxnLst/>
              <a:rect l="l" t="t" r="r" b="b"/>
              <a:pathLst>
                <a:path w="11740" h="22172" extrusionOk="0">
                  <a:moveTo>
                    <a:pt x="3178" y="13426"/>
                  </a:moveTo>
                  <a:lnTo>
                    <a:pt x="3178" y="13475"/>
                  </a:lnTo>
                  <a:cubicBezTo>
                    <a:pt x="3202" y="13498"/>
                    <a:pt x="3227" y="13546"/>
                    <a:pt x="3250" y="13572"/>
                  </a:cubicBezTo>
                  <a:cubicBezTo>
                    <a:pt x="3153" y="13546"/>
                    <a:pt x="3033" y="13523"/>
                    <a:pt x="2911" y="13498"/>
                  </a:cubicBezTo>
                  <a:cubicBezTo>
                    <a:pt x="3008" y="13475"/>
                    <a:pt x="3081" y="13449"/>
                    <a:pt x="3178" y="13426"/>
                  </a:cubicBezTo>
                  <a:close/>
                  <a:moveTo>
                    <a:pt x="2717" y="13572"/>
                  </a:moveTo>
                  <a:cubicBezTo>
                    <a:pt x="2717" y="13595"/>
                    <a:pt x="2717" y="13620"/>
                    <a:pt x="2742" y="13644"/>
                  </a:cubicBezTo>
                  <a:cubicBezTo>
                    <a:pt x="2814" y="13717"/>
                    <a:pt x="2862" y="13814"/>
                    <a:pt x="2911" y="13886"/>
                  </a:cubicBezTo>
                  <a:cubicBezTo>
                    <a:pt x="2742" y="13863"/>
                    <a:pt x="2571" y="13814"/>
                    <a:pt x="2377" y="13717"/>
                  </a:cubicBezTo>
                  <a:cubicBezTo>
                    <a:pt x="2499" y="13669"/>
                    <a:pt x="2596" y="13620"/>
                    <a:pt x="2717" y="13572"/>
                  </a:cubicBezTo>
                  <a:close/>
                  <a:moveTo>
                    <a:pt x="2257" y="13789"/>
                  </a:moveTo>
                  <a:cubicBezTo>
                    <a:pt x="2257" y="13814"/>
                    <a:pt x="2257" y="13838"/>
                    <a:pt x="2280" y="13863"/>
                  </a:cubicBezTo>
                  <a:cubicBezTo>
                    <a:pt x="2329" y="13935"/>
                    <a:pt x="2377" y="14008"/>
                    <a:pt x="2426" y="14105"/>
                  </a:cubicBezTo>
                  <a:cubicBezTo>
                    <a:pt x="2280" y="14057"/>
                    <a:pt x="2160" y="13983"/>
                    <a:pt x="2014" y="13935"/>
                  </a:cubicBezTo>
                  <a:cubicBezTo>
                    <a:pt x="2086" y="13886"/>
                    <a:pt x="2183" y="13838"/>
                    <a:pt x="2257" y="13789"/>
                  </a:cubicBezTo>
                  <a:close/>
                  <a:moveTo>
                    <a:pt x="1213" y="15875"/>
                  </a:moveTo>
                  <a:cubicBezTo>
                    <a:pt x="1310" y="15972"/>
                    <a:pt x="1407" y="16046"/>
                    <a:pt x="1504" y="16143"/>
                  </a:cubicBezTo>
                  <a:cubicBezTo>
                    <a:pt x="1287" y="16117"/>
                    <a:pt x="1093" y="16094"/>
                    <a:pt x="899" y="16046"/>
                  </a:cubicBezTo>
                  <a:lnTo>
                    <a:pt x="873" y="16046"/>
                  </a:lnTo>
                  <a:cubicBezTo>
                    <a:pt x="970" y="15949"/>
                    <a:pt x="1093" y="15900"/>
                    <a:pt x="1213" y="15875"/>
                  </a:cubicBezTo>
                  <a:close/>
                  <a:moveTo>
                    <a:pt x="1843" y="14057"/>
                  </a:moveTo>
                  <a:cubicBezTo>
                    <a:pt x="1989" y="14226"/>
                    <a:pt x="2135" y="14396"/>
                    <a:pt x="2280" y="14590"/>
                  </a:cubicBezTo>
                  <a:cubicBezTo>
                    <a:pt x="2037" y="14542"/>
                    <a:pt x="1820" y="14493"/>
                    <a:pt x="1601" y="14396"/>
                  </a:cubicBezTo>
                  <a:cubicBezTo>
                    <a:pt x="1593" y="14394"/>
                    <a:pt x="1586" y="14393"/>
                    <a:pt x="1579" y="14393"/>
                  </a:cubicBezTo>
                  <a:cubicBezTo>
                    <a:pt x="1493" y="14393"/>
                    <a:pt x="1438" y="14520"/>
                    <a:pt x="1504" y="14565"/>
                  </a:cubicBezTo>
                  <a:cubicBezTo>
                    <a:pt x="1649" y="14687"/>
                    <a:pt x="1772" y="14833"/>
                    <a:pt x="1892" y="14978"/>
                  </a:cubicBezTo>
                  <a:cubicBezTo>
                    <a:pt x="1698" y="14953"/>
                    <a:pt x="1481" y="14930"/>
                    <a:pt x="1287" y="14881"/>
                  </a:cubicBezTo>
                  <a:cubicBezTo>
                    <a:pt x="1278" y="14879"/>
                    <a:pt x="1269" y="14878"/>
                    <a:pt x="1261" y="14878"/>
                  </a:cubicBezTo>
                  <a:cubicBezTo>
                    <a:pt x="1177" y="14878"/>
                    <a:pt x="1123" y="14983"/>
                    <a:pt x="1190" y="15027"/>
                  </a:cubicBezTo>
                  <a:cubicBezTo>
                    <a:pt x="1384" y="15172"/>
                    <a:pt x="1529" y="15367"/>
                    <a:pt x="1675" y="15535"/>
                  </a:cubicBezTo>
                  <a:cubicBezTo>
                    <a:pt x="1432" y="15512"/>
                    <a:pt x="1213" y="15512"/>
                    <a:pt x="970" y="15415"/>
                  </a:cubicBezTo>
                  <a:cubicBezTo>
                    <a:pt x="961" y="15413"/>
                    <a:pt x="953" y="15412"/>
                    <a:pt x="945" y="15412"/>
                  </a:cubicBezTo>
                  <a:cubicBezTo>
                    <a:pt x="861" y="15412"/>
                    <a:pt x="808" y="15519"/>
                    <a:pt x="873" y="15584"/>
                  </a:cubicBezTo>
                  <a:cubicBezTo>
                    <a:pt x="947" y="15632"/>
                    <a:pt x="1019" y="15706"/>
                    <a:pt x="1093" y="15755"/>
                  </a:cubicBezTo>
                  <a:cubicBezTo>
                    <a:pt x="753" y="15875"/>
                    <a:pt x="485" y="16143"/>
                    <a:pt x="534" y="16602"/>
                  </a:cubicBezTo>
                  <a:cubicBezTo>
                    <a:pt x="534" y="16615"/>
                    <a:pt x="546" y="16621"/>
                    <a:pt x="558" y="16621"/>
                  </a:cubicBezTo>
                  <a:cubicBezTo>
                    <a:pt x="570" y="16621"/>
                    <a:pt x="582" y="16615"/>
                    <a:pt x="582" y="16602"/>
                  </a:cubicBezTo>
                  <a:cubicBezTo>
                    <a:pt x="607" y="16385"/>
                    <a:pt x="679" y="16240"/>
                    <a:pt x="776" y="16117"/>
                  </a:cubicBezTo>
                  <a:cubicBezTo>
                    <a:pt x="776" y="16143"/>
                    <a:pt x="776" y="16166"/>
                    <a:pt x="802" y="16191"/>
                  </a:cubicBezTo>
                  <a:cubicBezTo>
                    <a:pt x="970" y="16360"/>
                    <a:pt x="1116" y="16531"/>
                    <a:pt x="1261" y="16700"/>
                  </a:cubicBezTo>
                  <a:cubicBezTo>
                    <a:pt x="1019" y="16700"/>
                    <a:pt x="753" y="16700"/>
                    <a:pt x="510" y="16651"/>
                  </a:cubicBezTo>
                  <a:cubicBezTo>
                    <a:pt x="490" y="16651"/>
                    <a:pt x="470" y="16651"/>
                    <a:pt x="464" y="16665"/>
                  </a:cubicBezTo>
                  <a:lnTo>
                    <a:pt x="464" y="16665"/>
                  </a:lnTo>
                  <a:cubicBezTo>
                    <a:pt x="585" y="15990"/>
                    <a:pt x="852" y="15364"/>
                    <a:pt x="1190" y="14808"/>
                  </a:cubicBezTo>
                  <a:cubicBezTo>
                    <a:pt x="1358" y="14517"/>
                    <a:pt x="1578" y="14251"/>
                    <a:pt x="1843" y="14057"/>
                  </a:cubicBezTo>
                  <a:close/>
                  <a:moveTo>
                    <a:pt x="5876" y="272"/>
                  </a:moveTo>
                  <a:cubicBezTo>
                    <a:pt x="6018" y="272"/>
                    <a:pt x="6161" y="280"/>
                    <a:pt x="6306" y="304"/>
                  </a:cubicBezTo>
                  <a:cubicBezTo>
                    <a:pt x="6743" y="378"/>
                    <a:pt x="6840" y="789"/>
                    <a:pt x="6403" y="911"/>
                  </a:cubicBezTo>
                  <a:cubicBezTo>
                    <a:pt x="6283" y="934"/>
                    <a:pt x="6186" y="934"/>
                    <a:pt x="6064" y="960"/>
                  </a:cubicBezTo>
                  <a:lnTo>
                    <a:pt x="6064" y="863"/>
                  </a:lnTo>
                  <a:cubicBezTo>
                    <a:pt x="6052" y="814"/>
                    <a:pt x="6016" y="790"/>
                    <a:pt x="5982" y="790"/>
                  </a:cubicBezTo>
                  <a:cubicBezTo>
                    <a:pt x="5949" y="790"/>
                    <a:pt x="5918" y="814"/>
                    <a:pt x="5918" y="863"/>
                  </a:cubicBezTo>
                  <a:cubicBezTo>
                    <a:pt x="5895" y="911"/>
                    <a:pt x="5895" y="983"/>
                    <a:pt x="5895" y="1031"/>
                  </a:cubicBezTo>
                  <a:cubicBezTo>
                    <a:pt x="5870" y="1057"/>
                    <a:pt x="5870" y="1128"/>
                    <a:pt x="5895" y="1154"/>
                  </a:cubicBezTo>
                  <a:cubicBezTo>
                    <a:pt x="5798" y="3117"/>
                    <a:pt x="5846" y="5083"/>
                    <a:pt x="5846" y="7023"/>
                  </a:cubicBezTo>
                  <a:lnTo>
                    <a:pt x="5846" y="9982"/>
                  </a:lnTo>
                  <a:cubicBezTo>
                    <a:pt x="5846" y="10952"/>
                    <a:pt x="5749" y="11971"/>
                    <a:pt x="5870" y="12941"/>
                  </a:cubicBezTo>
                  <a:cubicBezTo>
                    <a:pt x="5870" y="13026"/>
                    <a:pt x="5924" y="13068"/>
                    <a:pt x="5982" y="13068"/>
                  </a:cubicBezTo>
                  <a:cubicBezTo>
                    <a:pt x="6040" y="13068"/>
                    <a:pt x="6100" y="13026"/>
                    <a:pt x="6112" y="12941"/>
                  </a:cubicBezTo>
                  <a:lnTo>
                    <a:pt x="6137" y="12941"/>
                  </a:lnTo>
                  <a:cubicBezTo>
                    <a:pt x="6198" y="12939"/>
                    <a:pt x="6258" y="12938"/>
                    <a:pt x="6318" y="12938"/>
                  </a:cubicBezTo>
                  <a:cubicBezTo>
                    <a:pt x="7571" y="12938"/>
                    <a:pt x="8627" y="13424"/>
                    <a:pt x="9484" y="14396"/>
                  </a:cubicBezTo>
                  <a:cubicBezTo>
                    <a:pt x="9896" y="14856"/>
                    <a:pt x="10212" y="15390"/>
                    <a:pt x="10429" y="15949"/>
                  </a:cubicBezTo>
                  <a:lnTo>
                    <a:pt x="10406" y="15949"/>
                  </a:lnTo>
                  <a:cubicBezTo>
                    <a:pt x="10376" y="15953"/>
                    <a:pt x="10345" y="15955"/>
                    <a:pt x="10314" y="15955"/>
                  </a:cubicBezTo>
                  <a:cubicBezTo>
                    <a:pt x="10226" y="15955"/>
                    <a:pt x="10135" y="15941"/>
                    <a:pt x="10055" y="15941"/>
                  </a:cubicBezTo>
                  <a:cubicBezTo>
                    <a:pt x="10024" y="15941"/>
                    <a:pt x="9996" y="15943"/>
                    <a:pt x="9969" y="15949"/>
                  </a:cubicBezTo>
                  <a:cubicBezTo>
                    <a:pt x="9862" y="15991"/>
                    <a:pt x="9663" y="16126"/>
                    <a:pt x="9534" y="16126"/>
                  </a:cubicBezTo>
                  <a:cubicBezTo>
                    <a:pt x="9516" y="16126"/>
                    <a:pt x="9499" y="16123"/>
                    <a:pt x="9484" y="16117"/>
                  </a:cubicBezTo>
                  <a:cubicBezTo>
                    <a:pt x="9242" y="16020"/>
                    <a:pt x="8999" y="16020"/>
                    <a:pt x="8780" y="15826"/>
                  </a:cubicBezTo>
                  <a:cubicBezTo>
                    <a:pt x="8696" y="15742"/>
                    <a:pt x="8537" y="15676"/>
                    <a:pt x="8402" y="15676"/>
                  </a:cubicBezTo>
                  <a:cubicBezTo>
                    <a:pt x="8382" y="15676"/>
                    <a:pt x="8362" y="15678"/>
                    <a:pt x="8343" y="15681"/>
                  </a:cubicBezTo>
                  <a:cubicBezTo>
                    <a:pt x="8175" y="15681"/>
                    <a:pt x="8029" y="15706"/>
                    <a:pt x="7884" y="15778"/>
                  </a:cubicBezTo>
                  <a:cubicBezTo>
                    <a:pt x="7736" y="15843"/>
                    <a:pt x="7678" y="15864"/>
                    <a:pt x="7581" y="15864"/>
                  </a:cubicBezTo>
                  <a:cubicBezTo>
                    <a:pt x="7534" y="15864"/>
                    <a:pt x="7478" y="15859"/>
                    <a:pt x="7399" y="15852"/>
                  </a:cubicBezTo>
                  <a:cubicBezTo>
                    <a:pt x="7373" y="15850"/>
                    <a:pt x="7348" y="15849"/>
                    <a:pt x="7324" y="15849"/>
                  </a:cubicBezTo>
                  <a:cubicBezTo>
                    <a:pt x="6979" y="15849"/>
                    <a:pt x="6754" y="16015"/>
                    <a:pt x="6549" y="16263"/>
                  </a:cubicBezTo>
                  <a:cubicBezTo>
                    <a:pt x="6295" y="15754"/>
                    <a:pt x="5840" y="15475"/>
                    <a:pt x="5413" y="15475"/>
                  </a:cubicBezTo>
                  <a:cubicBezTo>
                    <a:pt x="4985" y="15475"/>
                    <a:pt x="4585" y="15754"/>
                    <a:pt x="4440" y="16360"/>
                  </a:cubicBezTo>
                  <a:cubicBezTo>
                    <a:pt x="4299" y="16262"/>
                    <a:pt x="4134" y="16180"/>
                    <a:pt x="3973" y="16180"/>
                  </a:cubicBezTo>
                  <a:cubicBezTo>
                    <a:pt x="3856" y="16180"/>
                    <a:pt x="3740" y="16224"/>
                    <a:pt x="3638" y="16337"/>
                  </a:cubicBezTo>
                  <a:cubicBezTo>
                    <a:pt x="3396" y="16579"/>
                    <a:pt x="3153" y="16602"/>
                    <a:pt x="2936" y="16773"/>
                  </a:cubicBezTo>
                  <a:cubicBezTo>
                    <a:pt x="2814" y="16288"/>
                    <a:pt x="2474" y="15900"/>
                    <a:pt x="1989" y="15755"/>
                  </a:cubicBezTo>
                  <a:cubicBezTo>
                    <a:pt x="2037" y="15729"/>
                    <a:pt x="2086" y="15658"/>
                    <a:pt x="2014" y="15584"/>
                  </a:cubicBezTo>
                  <a:cubicBezTo>
                    <a:pt x="1843" y="15464"/>
                    <a:pt x="1698" y="15293"/>
                    <a:pt x="1552" y="15124"/>
                  </a:cubicBezTo>
                  <a:lnTo>
                    <a:pt x="1552" y="15124"/>
                  </a:lnTo>
                  <a:cubicBezTo>
                    <a:pt x="1746" y="15147"/>
                    <a:pt x="1966" y="15172"/>
                    <a:pt x="2160" y="15221"/>
                  </a:cubicBezTo>
                  <a:cubicBezTo>
                    <a:pt x="2257" y="15221"/>
                    <a:pt x="2329" y="15124"/>
                    <a:pt x="2257" y="15050"/>
                  </a:cubicBezTo>
                  <a:cubicBezTo>
                    <a:pt x="2135" y="14953"/>
                    <a:pt x="2014" y="14833"/>
                    <a:pt x="1917" y="14711"/>
                  </a:cubicBezTo>
                  <a:lnTo>
                    <a:pt x="1917" y="14711"/>
                  </a:lnTo>
                  <a:cubicBezTo>
                    <a:pt x="2086" y="14736"/>
                    <a:pt x="2280" y="14784"/>
                    <a:pt x="2474" y="14833"/>
                  </a:cubicBezTo>
                  <a:cubicBezTo>
                    <a:pt x="2548" y="14833"/>
                    <a:pt x="2620" y="14759"/>
                    <a:pt x="2571" y="14687"/>
                  </a:cubicBezTo>
                  <a:cubicBezTo>
                    <a:pt x="2474" y="14517"/>
                    <a:pt x="2354" y="14371"/>
                    <a:pt x="2232" y="14226"/>
                  </a:cubicBezTo>
                  <a:lnTo>
                    <a:pt x="2232" y="14226"/>
                  </a:lnTo>
                  <a:cubicBezTo>
                    <a:pt x="2354" y="14274"/>
                    <a:pt x="2499" y="14323"/>
                    <a:pt x="2620" y="14348"/>
                  </a:cubicBezTo>
                  <a:cubicBezTo>
                    <a:pt x="2629" y="14351"/>
                    <a:pt x="2639" y="14352"/>
                    <a:pt x="2649" y="14352"/>
                  </a:cubicBezTo>
                  <a:cubicBezTo>
                    <a:pt x="2716" y="14352"/>
                    <a:pt x="2784" y="14290"/>
                    <a:pt x="2742" y="14226"/>
                  </a:cubicBezTo>
                  <a:cubicBezTo>
                    <a:pt x="2668" y="14154"/>
                    <a:pt x="2645" y="14080"/>
                    <a:pt x="2596" y="14008"/>
                  </a:cubicBezTo>
                  <a:lnTo>
                    <a:pt x="2596" y="14008"/>
                  </a:lnTo>
                  <a:cubicBezTo>
                    <a:pt x="2742" y="14057"/>
                    <a:pt x="2911" y="14080"/>
                    <a:pt x="3081" y="14129"/>
                  </a:cubicBezTo>
                  <a:cubicBezTo>
                    <a:pt x="3092" y="14131"/>
                    <a:pt x="3102" y="14133"/>
                    <a:pt x="3112" y="14133"/>
                  </a:cubicBezTo>
                  <a:cubicBezTo>
                    <a:pt x="3193" y="14133"/>
                    <a:pt x="3245" y="14049"/>
                    <a:pt x="3202" y="13983"/>
                  </a:cubicBezTo>
                  <a:cubicBezTo>
                    <a:pt x="3153" y="13886"/>
                    <a:pt x="3105" y="13814"/>
                    <a:pt x="3033" y="13741"/>
                  </a:cubicBezTo>
                  <a:lnTo>
                    <a:pt x="3033" y="13741"/>
                  </a:lnTo>
                  <a:cubicBezTo>
                    <a:pt x="3153" y="13766"/>
                    <a:pt x="3275" y="13766"/>
                    <a:pt x="3396" y="13814"/>
                  </a:cubicBezTo>
                  <a:cubicBezTo>
                    <a:pt x="3405" y="13817"/>
                    <a:pt x="3415" y="13819"/>
                    <a:pt x="3424" y="13819"/>
                  </a:cubicBezTo>
                  <a:cubicBezTo>
                    <a:pt x="3487" y="13819"/>
                    <a:pt x="3538" y="13756"/>
                    <a:pt x="3518" y="13692"/>
                  </a:cubicBezTo>
                  <a:cubicBezTo>
                    <a:pt x="3493" y="13620"/>
                    <a:pt x="3469" y="13572"/>
                    <a:pt x="3444" y="13498"/>
                  </a:cubicBezTo>
                  <a:cubicBezTo>
                    <a:pt x="3638" y="13475"/>
                    <a:pt x="3809" y="13378"/>
                    <a:pt x="4052" y="13352"/>
                  </a:cubicBezTo>
                  <a:cubicBezTo>
                    <a:pt x="4075" y="13352"/>
                    <a:pt x="4100" y="13329"/>
                    <a:pt x="4123" y="13281"/>
                  </a:cubicBezTo>
                  <a:lnTo>
                    <a:pt x="4197" y="13281"/>
                  </a:lnTo>
                  <a:cubicBezTo>
                    <a:pt x="4317" y="13281"/>
                    <a:pt x="4317" y="13135"/>
                    <a:pt x="4246" y="13087"/>
                  </a:cubicBezTo>
                  <a:cubicBezTo>
                    <a:pt x="4246" y="12673"/>
                    <a:pt x="4246" y="12262"/>
                    <a:pt x="4269" y="11825"/>
                  </a:cubicBezTo>
                  <a:lnTo>
                    <a:pt x="4414" y="11825"/>
                  </a:lnTo>
                  <a:cubicBezTo>
                    <a:pt x="4511" y="11800"/>
                    <a:pt x="4585" y="11777"/>
                    <a:pt x="4682" y="11752"/>
                  </a:cubicBezTo>
                  <a:cubicBezTo>
                    <a:pt x="4731" y="11752"/>
                    <a:pt x="4731" y="11680"/>
                    <a:pt x="4682" y="11655"/>
                  </a:cubicBezTo>
                  <a:cubicBezTo>
                    <a:pt x="4662" y="11652"/>
                    <a:pt x="4642" y="11650"/>
                    <a:pt x="4623" y="11650"/>
                  </a:cubicBezTo>
                  <a:cubicBezTo>
                    <a:pt x="4497" y="11650"/>
                    <a:pt x="4374" y="11707"/>
                    <a:pt x="4269" y="11728"/>
                  </a:cubicBezTo>
                  <a:lnTo>
                    <a:pt x="4269" y="11146"/>
                  </a:lnTo>
                  <a:cubicBezTo>
                    <a:pt x="4414" y="11146"/>
                    <a:pt x="4608" y="11146"/>
                    <a:pt x="4705" y="11049"/>
                  </a:cubicBezTo>
                  <a:cubicBezTo>
                    <a:pt x="4754" y="11024"/>
                    <a:pt x="4705" y="10952"/>
                    <a:pt x="4657" y="10952"/>
                  </a:cubicBezTo>
                  <a:lnTo>
                    <a:pt x="4366" y="11024"/>
                  </a:lnTo>
                  <a:lnTo>
                    <a:pt x="4269" y="11024"/>
                  </a:lnTo>
                  <a:cubicBezTo>
                    <a:pt x="4269" y="10807"/>
                    <a:pt x="4269" y="10588"/>
                    <a:pt x="4294" y="10370"/>
                  </a:cubicBezTo>
                  <a:cubicBezTo>
                    <a:pt x="4379" y="10384"/>
                    <a:pt x="4471" y="10398"/>
                    <a:pt x="4562" y="10398"/>
                  </a:cubicBezTo>
                  <a:cubicBezTo>
                    <a:pt x="4628" y="10398"/>
                    <a:pt x="4693" y="10391"/>
                    <a:pt x="4754" y="10370"/>
                  </a:cubicBezTo>
                  <a:cubicBezTo>
                    <a:pt x="4802" y="10345"/>
                    <a:pt x="4802" y="10273"/>
                    <a:pt x="4754" y="10273"/>
                  </a:cubicBezTo>
                  <a:cubicBezTo>
                    <a:pt x="4680" y="10248"/>
                    <a:pt x="4599" y="10242"/>
                    <a:pt x="4519" y="10242"/>
                  </a:cubicBezTo>
                  <a:cubicBezTo>
                    <a:pt x="4442" y="10242"/>
                    <a:pt x="4365" y="10248"/>
                    <a:pt x="4294" y="10248"/>
                  </a:cubicBezTo>
                  <a:lnTo>
                    <a:pt x="4294" y="9594"/>
                  </a:lnTo>
                  <a:cubicBezTo>
                    <a:pt x="4335" y="9594"/>
                    <a:pt x="4377" y="9596"/>
                    <a:pt x="4419" y="9596"/>
                  </a:cubicBezTo>
                  <a:cubicBezTo>
                    <a:pt x="4528" y="9596"/>
                    <a:pt x="4635" y="9584"/>
                    <a:pt x="4705" y="9497"/>
                  </a:cubicBezTo>
                  <a:cubicBezTo>
                    <a:pt x="4745" y="9457"/>
                    <a:pt x="4704" y="9417"/>
                    <a:pt x="4661" y="9417"/>
                  </a:cubicBezTo>
                  <a:cubicBezTo>
                    <a:pt x="4652" y="9417"/>
                    <a:pt x="4642" y="9419"/>
                    <a:pt x="4634" y="9423"/>
                  </a:cubicBezTo>
                  <a:cubicBezTo>
                    <a:pt x="4537" y="9472"/>
                    <a:pt x="4414" y="9472"/>
                    <a:pt x="4294" y="9497"/>
                  </a:cubicBezTo>
                  <a:lnTo>
                    <a:pt x="4294" y="8890"/>
                  </a:lnTo>
                  <a:cubicBezTo>
                    <a:pt x="4463" y="8866"/>
                    <a:pt x="4634" y="8841"/>
                    <a:pt x="4779" y="8744"/>
                  </a:cubicBezTo>
                  <a:cubicBezTo>
                    <a:pt x="4828" y="8696"/>
                    <a:pt x="4802" y="8624"/>
                    <a:pt x="4731" y="8624"/>
                  </a:cubicBezTo>
                  <a:cubicBezTo>
                    <a:pt x="4657" y="8647"/>
                    <a:pt x="4585" y="8696"/>
                    <a:pt x="4511" y="8744"/>
                  </a:cubicBezTo>
                  <a:cubicBezTo>
                    <a:pt x="4440" y="8769"/>
                    <a:pt x="4366" y="8769"/>
                    <a:pt x="4294" y="8793"/>
                  </a:cubicBezTo>
                  <a:cubicBezTo>
                    <a:pt x="4317" y="8405"/>
                    <a:pt x="4317" y="8017"/>
                    <a:pt x="4317" y="7654"/>
                  </a:cubicBezTo>
                  <a:lnTo>
                    <a:pt x="4366" y="7654"/>
                  </a:lnTo>
                  <a:cubicBezTo>
                    <a:pt x="4413" y="7654"/>
                    <a:pt x="4468" y="7656"/>
                    <a:pt x="4525" y="7656"/>
                  </a:cubicBezTo>
                  <a:cubicBezTo>
                    <a:pt x="4643" y="7656"/>
                    <a:pt x="4770" y="7646"/>
                    <a:pt x="4851" y="7580"/>
                  </a:cubicBezTo>
                  <a:cubicBezTo>
                    <a:pt x="4899" y="7532"/>
                    <a:pt x="4876" y="7460"/>
                    <a:pt x="4802" y="7460"/>
                  </a:cubicBezTo>
                  <a:cubicBezTo>
                    <a:pt x="4731" y="7483"/>
                    <a:pt x="4682" y="7508"/>
                    <a:pt x="4608" y="7532"/>
                  </a:cubicBezTo>
                  <a:cubicBezTo>
                    <a:pt x="4511" y="7557"/>
                    <a:pt x="4440" y="7557"/>
                    <a:pt x="4366" y="7557"/>
                  </a:cubicBezTo>
                  <a:lnTo>
                    <a:pt x="4317" y="7557"/>
                  </a:lnTo>
                  <a:lnTo>
                    <a:pt x="4317" y="6949"/>
                  </a:lnTo>
                  <a:cubicBezTo>
                    <a:pt x="4488" y="6878"/>
                    <a:pt x="4657" y="6926"/>
                    <a:pt x="4828" y="6878"/>
                  </a:cubicBezTo>
                  <a:cubicBezTo>
                    <a:pt x="4899" y="6878"/>
                    <a:pt x="4899" y="6781"/>
                    <a:pt x="4828" y="6781"/>
                  </a:cubicBezTo>
                  <a:cubicBezTo>
                    <a:pt x="4785" y="6766"/>
                    <a:pt x="4738" y="6761"/>
                    <a:pt x="4689" y="6761"/>
                  </a:cubicBezTo>
                  <a:cubicBezTo>
                    <a:pt x="4570" y="6761"/>
                    <a:pt x="4438" y="6795"/>
                    <a:pt x="4317" y="6829"/>
                  </a:cubicBezTo>
                  <a:lnTo>
                    <a:pt x="4317" y="6732"/>
                  </a:lnTo>
                  <a:lnTo>
                    <a:pt x="4317" y="5106"/>
                  </a:lnTo>
                  <a:cubicBezTo>
                    <a:pt x="4376" y="5106"/>
                    <a:pt x="4440" y="5109"/>
                    <a:pt x="4504" y="5109"/>
                  </a:cubicBezTo>
                  <a:cubicBezTo>
                    <a:pt x="4628" y="5109"/>
                    <a:pt x="4755" y="5098"/>
                    <a:pt x="4851" y="5034"/>
                  </a:cubicBezTo>
                  <a:cubicBezTo>
                    <a:pt x="4894" y="4991"/>
                    <a:pt x="4880" y="4909"/>
                    <a:pt x="4824" y="4909"/>
                  </a:cubicBezTo>
                  <a:cubicBezTo>
                    <a:pt x="4817" y="4909"/>
                    <a:pt x="4810" y="4910"/>
                    <a:pt x="4802" y="4912"/>
                  </a:cubicBezTo>
                  <a:cubicBezTo>
                    <a:pt x="4634" y="4961"/>
                    <a:pt x="4488" y="4986"/>
                    <a:pt x="4317" y="4986"/>
                  </a:cubicBezTo>
                  <a:cubicBezTo>
                    <a:pt x="4294" y="4743"/>
                    <a:pt x="4294" y="4501"/>
                    <a:pt x="4294" y="4258"/>
                  </a:cubicBezTo>
                  <a:lnTo>
                    <a:pt x="4294" y="4258"/>
                  </a:lnTo>
                  <a:cubicBezTo>
                    <a:pt x="4349" y="4277"/>
                    <a:pt x="4406" y="4285"/>
                    <a:pt x="4463" y="4285"/>
                  </a:cubicBezTo>
                  <a:cubicBezTo>
                    <a:pt x="4627" y="4285"/>
                    <a:pt x="4785" y="4209"/>
                    <a:pt x="4876" y="4064"/>
                  </a:cubicBezTo>
                  <a:cubicBezTo>
                    <a:pt x="4895" y="4024"/>
                    <a:pt x="4866" y="3984"/>
                    <a:pt x="4815" y="3984"/>
                  </a:cubicBezTo>
                  <a:cubicBezTo>
                    <a:pt x="4804" y="3984"/>
                    <a:pt x="4792" y="3986"/>
                    <a:pt x="4779" y="3990"/>
                  </a:cubicBezTo>
                  <a:cubicBezTo>
                    <a:pt x="4731" y="4039"/>
                    <a:pt x="4657" y="4087"/>
                    <a:pt x="4585" y="4136"/>
                  </a:cubicBezTo>
                  <a:cubicBezTo>
                    <a:pt x="4554" y="4157"/>
                    <a:pt x="4514" y="4164"/>
                    <a:pt x="4471" y="4164"/>
                  </a:cubicBezTo>
                  <a:cubicBezTo>
                    <a:pt x="4413" y="4164"/>
                    <a:pt x="4350" y="4150"/>
                    <a:pt x="4294" y="4136"/>
                  </a:cubicBezTo>
                  <a:cubicBezTo>
                    <a:pt x="4269" y="3919"/>
                    <a:pt x="4269" y="3699"/>
                    <a:pt x="4269" y="3482"/>
                  </a:cubicBezTo>
                  <a:cubicBezTo>
                    <a:pt x="4383" y="3482"/>
                    <a:pt x="4517" y="3492"/>
                    <a:pt x="4645" y="3492"/>
                  </a:cubicBezTo>
                  <a:cubicBezTo>
                    <a:pt x="4709" y="3492"/>
                    <a:pt x="4771" y="3490"/>
                    <a:pt x="4828" y="3482"/>
                  </a:cubicBezTo>
                  <a:cubicBezTo>
                    <a:pt x="4899" y="3457"/>
                    <a:pt x="4899" y="3385"/>
                    <a:pt x="4828" y="3360"/>
                  </a:cubicBezTo>
                  <a:cubicBezTo>
                    <a:pt x="4771" y="3352"/>
                    <a:pt x="4709" y="3349"/>
                    <a:pt x="4644" y="3349"/>
                  </a:cubicBezTo>
                  <a:cubicBezTo>
                    <a:pt x="4515" y="3349"/>
                    <a:pt x="4375" y="3360"/>
                    <a:pt x="4246" y="3360"/>
                  </a:cubicBezTo>
                  <a:cubicBezTo>
                    <a:pt x="4246" y="3117"/>
                    <a:pt x="4220" y="2875"/>
                    <a:pt x="4197" y="2609"/>
                  </a:cubicBezTo>
                  <a:lnTo>
                    <a:pt x="4197" y="2609"/>
                  </a:lnTo>
                  <a:cubicBezTo>
                    <a:pt x="4266" y="2618"/>
                    <a:pt x="4355" y="2628"/>
                    <a:pt x="4445" y="2628"/>
                  </a:cubicBezTo>
                  <a:cubicBezTo>
                    <a:pt x="4575" y="2628"/>
                    <a:pt x="4707" y="2608"/>
                    <a:pt x="4779" y="2535"/>
                  </a:cubicBezTo>
                  <a:cubicBezTo>
                    <a:pt x="4802" y="2487"/>
                    <a:pt x="4802" y="2438"/>
                    <a:pt x="4754" y="2438"/>
                  </a:cubicBezTo>
                  <a:cubicBezTo>
                    <a:pt x="4657" y="2438"/>
                    <a:pt x="4585" y="2487"/>
                    <a:pt x="4511" y="2487"/>
                  </a:cubicBezTo>
                  <a:cubicBezTo>
                    <a:pt x="4414" y="2512"/>
                    <a:pt x="4294" y="2512"/>
                    <a:pt x="4197" y="2512"/>
                  </a:cubicBezTo>
                  <a:cubicBezTo>
                    <a:pt x="4172" y="2341"/>
                    <a:pt x="4172" y="2196"/>
                    <a:pt x="4149" y="2027"/>
                  </a:cubicBezTo>
                  <a:cubicBezTo>
                    <a:pt x="4100" y="1662"/>
                    <a:pt x="4123" y="1154"/>
                    <a:pt x="3906" y="863"/>
                  </a:cubicBezTo>
                  <a:lnTo>
                    <a:pt x="3881" y="863"/>
                  </a:lnTo>
                  <a:cubicBezTo>
                    <a:pt x="3881" y="886"/>
                    <a:pt x="3881" y="911"/>
                    <a:pt x="3858" y="934"/>
                  </a:cubicBezTo>
                  <a:cubicBezTo>
                    <a:pt x="3789" y="966"/>
                    <a:pt x="3721" y="981"/>
                    <a:pt x="3657" y="981"/>
                  </a:cubicBezTo>
                  <a:cubicBezTo>
                    <a:pt x="3471" y="981"/>
                    <a:pt x="3310" y="854"/>
                    <a:pt x="3202" y="620"/>
                  </a:cubicBezTo>
                  <a:cubicBezTo>
                    <a:pt x="3227" y="546"/>
                    <a:pt x="3421" y="475"/>
                    <a:pt x="3493" y="449"/>
                  </a:cubicBezTo>
                  <a:cubicBezTo>
                    <a:pt x="3663" y="401"/>
                    <a:pt x="3881" y="378"/>
                    <a:pt x="4052" y="352"/>
                  </a:cubicBezTo>
                  <a:cubicBezTo>
                    <a:pt x="4366" y="304"/>
                    <a:pt x="4705" y="304"/>
                    <a:pt x="5022" y="304"/>
                  </a:cubicBezTo>
                  <a:cubicBezTo>
                    <a:pt x="5313" y="304"/>
                    <a:pt x="5593" y="272"/>
                    <a:pt x="5876" y="272"/>
                  </a:cubicBezTo>
                  <a:close/>
                  <a:moveTo>
                    <a:pt x="1116" y="17379"/>
                  </a:moveTo>
                  <a:cubicBezTo>
                    <a:pt x="1238" y="17404"/>
                    <a:pt x="1358" y="17427"/>
                    <a:pt x="1455" y="17452"/>
                  </a:cubicBezTo>
                  <a:cubicBezTo>
                    <a:pt x="1504" y="17452"/>
                    <a:pt x="1529" y="17452"/>
                    <a:pt x="1529" y="17427"/>
                  </a:cubicBezTo>
                  <a:cubicBezTo>
                    <a:pt x="1552" y="17427"/>
                    <a:pt x="1552" y="17427"/>
                    <a:pt x="1578" y="17452"/>
                  </a:cubicBezTo>
                  <a:cubicBezTo>
                    <a:pt x="1601" y="17452"/>
                    <a:pt x="1601" y="17452"/>
                    <a:pt x="1626" y="17476"/>
                  </a:cubicBezTo>
                  <a:cubicBezTo>
                    <a:pt x="1578" y="17501"/>
                    <a:pt x="1552" y="17501"/>
                    <a:pt x="1504" y="17501"/>
                  </a:cubicBezTo>
                  <a:lnTo>
                    <a:pt x="1504" y="17524"/>
                  </a:lnTo>
                  <a:lnTo>
                    <a:pt x="1213" y="17524"/>
                  </a:lnTo>
                  <a:lnTo>
                    <a:pt x="1190" y="17501"/>
                  </a:lnTo>
                  <a:lnTo>
                    <a:pt x="1116" y="17501"/>
                  </a:lnTo>
                  <a:lnTo>
                    <a:pt x="1116" y="17476"/>
                  </a:lnTo>
                  <a:cubicBezTo>
                    <a:pt x="1093" y="17476"/>
                    <a:pt x="1093" y="17476"/>
                    <a:pt x="1067" y="17452"/>
                  </a:cubicBezTo>
                  <a:cubicBezTo>
                    <a:pt x="1067" y="17452"/>
                    <a:pt x="1067" y="17427"/>
                    <a:pt x="1093" y="17427"/>
                  </a:cubicBezTo>
                  <a:cubicBezTo>
                    <a:pt x="1093" y="17427"/>
                    <a:pt x="1093" y="17404"/>
                    <a:pt x="1116" y="17379"/>
                  </a:cubicBezTo>
                  <a:close/>
                  <a:moveTo>
                    <a:pt x="437" y="16822"/>
                  </a:moveTo>
                  <a:lnTo>
                    <a:pt x="437" y="16822"/>
                  </a:lnTo>
                  <a:cubicBezTo>
                    <a:pt x="656" y="16942"/>
                    <a:pt x="850" y="17088"/>
                    <a:pt x="1067" y="17210"/>
                  </a:cubicBezTo>
                  <a:cubicBezTo>
                    <a:pt x="899" y="17185"/>
                    <a:pt x="728" y="17161"/>
                    <a:pt x="582" y="17136"/>
                  </a:cubicBezTo>
                  <a:cubicBezTo>
                    <a:pt x="574" y="17134"/>
                    <a:pt x="566" y="17133"/>
                    <a:pt x="558" y="17133"/>
                  </a:cubicBezTo>
                  <a:cubicBezTo>
                    <a:pt x="478" y="17133"/>
                    <a:pt x="443" y="17237"/>
                    <a:pt x="510" y="17282"/>
                  </a:cubicBezTo>
                  <a:cubicBezTo>
                    <a:pt x="802" y="17452"/>
                    <a:pt x="1044" y="17646"/>
                    <a:pt x="1310" y="17840"/>
                  </a:cubicBezTo>
                  <a:cubicBezTo>
                    <a:pt x="1093" y="17767"/>
                    <a:pt x="873" y="17743"/>
                    <a:pt x="656" y="17670"/>
                  </a:cubicBezTo>
                  <a:cubicBezTo>
                    <a:pt x="582" y="17670"/>
                    <a:pt x="534" y="17743"/>
                    <a:pt x="582" y="17815"/>
                  </a:cubicBezTo>
                  <a:cubicBezTo>
                    <a:pt x="825" y="18083"/>
                    <a:pt x="1116" y="18277"/>
                    <a:pt x="1407" y="18471"/>
                  </a:cubicBezTo>
                  <a:cubicBezTo>
                    <a:pt x="1141" y="18423"/>
                    <a:pt x="850" y="18374"/>
                    <a:pt x="582" y="18300"/>
                  </a:cubicBezTo>
                  <a:cubicBezTo>
                    <a:pt x="576" y="18298"/>
                    <a:pt x="570" y="18297"/>
                    <a:pt x="564" y="18297"/>
                  </a:cubicBezTo>
                  <a:cubicBezTo>
                    <a:pt x="503" y="18297"/>
                    <a:pt x="468" y="18401"/>
                    <a:pt x="534" y="18446"/>
                  </a:cubicBezTo>
                  <a:cubicBezTo>
                    <a:pt x="899" y="18617"/>
                    <a:pt x="1261" y="18811"/>
                    <a:pt x="1601" y="19028"/>
                  </a:cubicBezTo>
                  <a:cubicBezTo>
                    <a:pt x="1287" y="18956"/>
                    <a:pt x="970" y="18908"/>
                    <a:pt x="656" y="18859"/>
                  </a:cubicBezTo>
                  <a:cubicBezTo>
                    <a:pt x="631" y="18859"/>
                    <a:pt x="607" y="18859"/>
                    <a:pt x="582" y="18882"/>
                  </a:cubicBezTo>
                  <a:cubicBezTo>
                    <a:pt x="534" y="18737"/>
                    <a:pt x="485" y="18568"/>
                    <a:pt x="462" y="18423"/>
                  </a:cubicBezTo>
                  <a:cubicBezTo>
                    <a:pt x="340" y="17912"/>
                    <a:pt x="340" y="17355"/>
                    <a:pt x="437" y="16822"/>
                  </a:cubicBezTo>
                  <a:close/>
                  <a:moveTo>
                    <a:pt x="631" y="19005"/>
                  </a:moveTo>
                  <a:lnTo>
                    <a:pt x="631" y="19005"/>
                  </a:lnTo>
                  <a:cubicBezTo>
                    <a:pt x="899" y="19199"/>
                    <a:pt x="1213" y="19367"/>
                    <a:pt x="1504" y="19538"/>
                  </a:cubicBezTo>
                  <a:cubicBezTo>
                    <a:pt x="1287" y="19490"/>
                    <a:pt x="1044" y="19416"/>
                    <a:pt x="825" y="19319"/>
                  </a:cubicBezTo>
                  <a:lnTo>
                    <a:pt x="776" y="19319"/>
                  </a:lnTo>
                  <a:cubicBezTo>
                    <a:pt x="728" y="19222"/>
                    <a:pt x="679" y="19102"/>
                    <a:pt x="631" y="19005"/>
                  </a:cubicBezTo>
                  <a:close/>
                  <a:moveTo>
                    <a:pt x="922" y="19028"/>
                  </a:moveTo>
                  <a:lnTo>
                    <a:pt x="922" y="19028"/>
                  </a:lnTo>
                  <a:cubicBezTo>
                    <a:pt x="1213" y="19076"/>
                    <a:pt x="1504" y="19125"/>
                    <a:pt x="1795" y="19199"/>
                  </a:cubicBezTo>
                  <a:lnTo>
                    <a:pt x="1795" y="19319"/>
                  </a:lnTo>
                  <a:cubicBezTo>
                    <a:pt x="1820" y="19441"/>
                    <a:pt x="1869" y="19538"/>
                    <a:pt x="1966" y="19610"/>
                  </a:cubicBezTo>
                  <a:cubicBezTo>
                    <a:pt x="1601" y="19441"/>
                    <a:pt x="1238" y="19247"/>
                    <a:pt x="922" y="19028"/>
                  </a:cubicBezTo>
                  <a:close/>
                  <a:moveTo>
                    <a:pt x="850" y="19490"/>
                  </a:moveTo>
                  <a:lnTo>
                    <a:pt x="850" y="19490"/>
                  </a:lnTo>
                  <a:cubicBezTo>
                    <a:pt x="1164" y="19684"/>
                    <a:pt x="1481" y="19853"/>
                    <a:pt x="1795" y="20072"/>
                  </a:cubicBezTo>
                  <a:cubicBezTo>
                    <a:pt x="1698" y="20023"/>
                    <a:pt x="1601" y="19998"/>
                    <a:pt x="1529" y="19950"/>
                  </a:cubicBezTo>
                  <a:cubicBezTo>
                    <a:pt x="1515" y="19940"/>
                    <a:pt x="1501" y="19936"/>
                    <a:pt x="1488" y="19936"/>
                  </a:cubicBezTo>
                  <a:cubicBezTo>
                    <a:pt x="1433" y="19936"/>
                    <a:pt x="1397" y="20007"/>
                    <a:pt x="1455" y="20047"/>
                  </a:cubicBezTo>
                  <a:cubicBezTo>
                    <a:pt x="1843" y="20314"/>
                    <a:pt x="2257" y="20508"/>
                    <a:pt x="2668" y="20702"/>
                  </a:cubicBezTo>
                  <a:cubicBezTo>
                    <a:pt x="2377" y="20677"/>
                    <a:pt x="2086" y="20629"/>
                    <a:pt x="1795" y="20629"/>
                  </a:cubicBezTo>
                  <a:lnTo>
                    <a:pt x="1772" y="20629"/>
                  </a:lnTo>
                  <a:cubicBezTo>
                    <a:pt x="1407" y="20314"/>
                    <a:pt x="1093" y="19926"/>
                    <a:pt x="850" y="19490"/>
                  </a:cubicBezTo>
                  <a:close/>
                  <a:moveTo>
                    <a:pt x="2329" y="21042"/>
                  </a:moveTo>
                  <a:lnTo>
                    <a:pt x="2329" y="21042"/>
                  </a:lnTo>
                  <a:cubicBezTo>
                    <a:pt x="2523" y="21139"/>
                    <a:pt x="2717" y="21236"/>
                    <a:pt x="2936" y="21333"/>
                  </a:cubicBezTo>
                  <a:cubicBezTo>
                    <a:pt x="2839" y="21308"/>
                    <a:pt x="2742" y="21284"/>
                    <a:pt x="2645" y="21236"/>
                  </a:cubicBezTo>
                  <a:cubicBezTo>
                    <a:pt x="2548" y="21187"/>
                    <a:pt x="2426" y="21114"/>
                    <a:pt x="2329" y="21042"/>
                  </a:cubicBezTo>
                  <a:close/>
                  <a:moveTo>
                    <a:pt x="5431" y="15648"/>
                  </a:moveTo>
                  <a:cubicBezTo>
                    <a:pt x="5818" y="15648"/>
                    <a:pt x="6233" y="15933"/>
                    <a:pt x="6428" y="16457"/>
                  </a:cubicBezTo>
                  <a:cubicBezTo>
                    <a:pt x="6441" y="16509"/>
                    <a:pt x="6475" y="16533"/>
                    <a:pt x="6511" y="16533"/>
                  </a:cubicBezTo>
                  <a:cubicBezTo>
                    <a:pt x="6542" y="16533"/>
                    <a:pt x="6575" y="16515"/>
                    <a:pt x="6597" y="16482"/>
                  </a:cubicBezTo>
                  <a:cubicBezTo>
                    <a:pt x="6801" y="16210"/>
                    <a:pt x="7018" y="16057"/>
                    <a:pt x="7288" y="16057"/>
                  </a:cubicBezTo>
                  <a:cubicBezTo>
                    <a:pt x="7403" y="16057"/>
                    <a:pt x="7527" y="16085"/>
                    <a:pt x="7664" y="16143"/>
                  </a:cubicBezTo>
                  <a:cubicBezTo>
                    <a:pt x="7672" y="16149"/>
                    <a:pt x="7681" y="16152"/>
                    <a:pt x="7691" y="16152"/>
                  </a:cubicBezTo>
                  <a:cubicBezTo>
                    <a:pt x="7716" y="16152"/>
                    <a:pt x="7745" y="16135"/>
                    <a:pt x="7761" y="16117"/>
                  </a:cubicBezTo>
                  <a:cubicBezTo>
                    <a:pt x="7912" y="15947"/>
                    <a:pt x="8117" y="15871"/>
                    <a:pt x="8346" y="15871"/>
                  </a:cubicBezTo>
                  <a:cubicBezTo>
                    <a:pt x="8377" y="15871"/>
                    <a:pt x="8409" y="15872"/>
                    <a:pt x="8441" y="15875"/>
                  </a:cubicBezTo>
                  <a:cubicBezTo>
                    <a:pt x="8877" y="15949"/>
                    <a:pt x="8635" y="16069"/>
                    <a:pt x="8877" y="16214"/>
                  </a:cubicBezTo>
                  <a:cubicBezTo>
                    <a:pt x="9071" y="16337"/>
                    <a:pt x="9387" y="16288"/>
                    <a:pt x="9605" y="16385"/>
                  </a:cubicBezTo>
                  <a:cubicBezTo>
                    <a:pt x="9630" y="16385"/>
                    <a:pt x="9678" y="16385"/>
                    <a:pt x="9702" y="16360"/>
                  </a:cubicBezTo>
                  <a:cubicBezTo>
                    <a:pt x="9878" y="16168"/>
                    <a:pt x="10011" y="16156"/>
                    <a:pt x="10165" y="16156"/>
                  </a:cubicBezTo>
                  <a:cubicBezTo>
                    <a:pt x="10188" y="16156"/>
                    <a:pt x="10211" y="16156"/>
                    <a:pt x="10235" y="16156"/>
                  </a:cubicBezTo>
                  <a:cubicBezTo>
                    <a:pt x="10295" y="16156"/>
                    <a:pt x="10359" y="16154"/>
                    <a:pt x="10429" y="16143"/>
                  </a:cubicBezTo>
                  <a:cubicBezTo>
                    <a:pt x="10455" y="16143"/>
                    <a:pt x="10478" y="16117"/>
                    <a:pt x="10478" y="16094"/>
                  </a:cubicBezTo>
                  <a:cubicBezTo>
                    <a:pt x="10672" y="16676"/>
                    <a:pt x="10769" y="17307"/>
                    <a:pt x="10697" y="17912"/>
                  </a:cubicBezTo>
                  <a:cubicBezTo>
                    <a:pt x="10455" y="20483"/>
                    <a:pt x="7690" y="21744"/>
                    <a:pt x="5410" y="21841"/>
                  </a:cubicBezTo>
                  <a:cubicBezTo>
                    <a:pt x="5287" y="21852"/>
                    <a:pt x="5166" y="21856"/>
                    <a:pt x="5046" y="21856"/>
                  </a:cubicBezTo>
                  <a:cubicBezTo>
                    <a:pt x="4593" y="21856"/>
                    <a:pt x="4152" y="21787"/>
                    <a:pt x="3712" y="21673"/>
                  </a:cubicBezTo>
                  <a:cubicBezTo>
                    <a:pt x="3735" y="21647"/>
                    <a:pt x="3735" y="21599"/>
                    <a:pt x="3687" y="21576"/>
                  </a:cubicBezTo>
                  <a:cubicBezTo>
                    <a:pt x="3178" y="21259"/>
                    <a:pt x="2620" y="21065"/>
                    <a:pt x="2086" y="20774"/>
                  </a:cubicBezTo>
                  <a:lnTo>
                    <a:pt x="2086" y="20774"/>
                  </a:lnTo>
                  <a:cubicBezTo>
                    <a:pt x="2426" y="20799"/>
                    <a:pt x="2765" y="20871"/>
                    <a:pt x="3105" y="20920"/>
                  </a:cubicBezTo>
                  <a:cubicBezTo>
                    <a:pt x="3178" y="20920"/>
                    <a:pt x="3227" y="20823"/>
                    <a:pt x="3153" y="20799"/>
                  </a:cubicBezTo>
                  <a:cubicBezTo>
                    <a:pt x="2862" y="20654"/>
                    <a:pt x="2548" y="20508"/>
                    <a:pt x="2257" y="20363"/>
                  </a:cubicBezTo>
                  <a:cubicBezTo>
                    <a:pt x="2329" y="20363"/>
                    <a:pt x="2354" y="20314"/>
                    <a:pt x="2305" y="20266"/>
                  </a:cubicBezTo>
                  <a:cubicBezTo>
                    <a:pt x="1989" y="19998"/>
                    <a:pt x="1649" y="19804"/>
                    <a:pt x="1287" y="19610"/>
                  </a:cubicBezTo>
                  <a:lnTo>
                    <a:pt x="1287" y="19610"/>
                  </a:lnTo>
                  <a:lnTo>
                    <a:pt x="1940" y="19755"/>
                  </a:lnTo>
                  <a:cubicBezTo>
                    <a:pt x="1989" y="19755"/>
                    <a:pt x="2037" y="19707"/>
                    <a:pt x="2014" y="19658"/>
                  </a:cubicBezTo>
                  <a:lnTo>
                    <a:pt x="2014" y="19658"/>
                  </a:lnTo>
                  <a:cubicBezTo>
                    <a:pt x="2133" y="19733"/>
                    <a:pt x="2289" y="19762"/>
                    <a:pt x="2447" y="19762"/>
                  </a:cubicBezTo>
                  <a:cubicBezTo>
                    <a:pt x="2547" y="19762"/>
                    <a:pt x="2648" y="19751"/>
                    <a:pt x="2742" y="19732"/>
                  </a:cubicBezTo>
                  <a:cubicBezTo>
                    <a:pt x="3081" y="19658"/>
                    <a:pt x="3324" y="19344"/>
                    <a:pt x="3153" y="19005"/>
                  </a:cubicBezTo>
                  <a:cubicBezTo>
                    <a:pt x="3051" y="18784"/>
                    <a:pt x="2851" y="18679"/>
                    <a:pt x="2639" y="18679"/>
                  </a:cubicBezTo>
                  <a:cubicBezTo>
                    <a:pt x="2500" y="18679"/>
                    <a:pt x="2357" y="18724"/>
                    <a:pt x="2232" y="18811"/>
                  </a:cubicBezTo>
                  <a:cubicBezTo>
                    <a:pt x="2212" y="18831"/>
                    <a:pt x="2226" y="18888"/>
                    <a:pt x="2261" y="18888"/>
                  </a:cubicBezTo>
                  <a:cubicBezTo>
                    <a:pt x="2267" y="18888"/>
                    <a:pt x="2273" y="18886"/>
                    <a:pt x="2280" y="18882"/>
                  </a:cubicBezTo>
                  <a:cubicBezTo>
                    <a:pt x="2400" y="18839"/>
                    <a:pt x="2524" y="18805"/>
                    <a:pt x="2640" y="18805"/>
                  </a:cubicBezTo>
                  <a:cubicBezTo>
                    <a:pt x="2784" y="18805"/>
                    <a:pt x="2914" y="18857"/>
                    <a:pt x="3008" y="19005"/>
                  </a:cubicBezTo>
                  <a:cubicBezTo>
                    <a:pt x="3202" y="19296"/>
                    <a:pt x="2959" y="19538"/>
                    <a:pt x="2693" y="19610"/>
                  </a:cubicBezTo>
                  <a:cubicBezTo>
                    <a:pt x="2611" y="19631"/>
                    <a:pt x="2520" y="19644"/>
                    <a:pt x="2431" y="19644"/>
                  </a:cubicBezTo>
                  <a:cubicBezTo>
                    <a:pt x="2207" y="19644"/>
                    <a:pt x="1993" y="19562"/>
                    <a:pt x="1940" y="19319"/>
                  </a:cubicBezTo>
                  <a:cubicBezTo>
                    <a:pt x="1917" y="19270"/>
                    <a:pt x="1917" y="19247"/>
                    <a:pt x="1917" y="19222"/>
                  </a:cubicBezTo>
                  <a:lnTo>
                    <a:pt x="1940" y="19222"/>
                  </a:lnTo>
                  <a:cubicBezTo>
                    <a:pt x="2014" y="19222"/>
                    <a:pt x="2063" y="19125"/>
                    <a:pt x="1989" y="19102"/>
                  </a:cubicBezTo>
                  <a:lnTo>
                    <a:pt x="1940" y="19053"/>
                  </a:lnTo>
                  <a:cubicBezTo>
                    <a:pt x="2014" y="18859"/>
                    <a:pt x="2232" y="18688"/>
                    <a:pt x="2426" y="18640"/>
                  </a:cubicBezTo>
                  <a:cubicBezTo>
                    <a:pt x="2474" y="18617"/>
                    <a:pt x="2451" y="18568"/>
                    <a:pt x="2402" y="18568"/>
                  </a:cubicBezTo>
                  <a:cubicBezTo>
                    <a:pt x="2160" y="18617"/>
                    <a:pt x="1940" y="18785"/>
                    <a:pt x="1843" y="19005"/>
                  </a:cubicBezTo>
                  <a:cubicBezTo>
                    <a:pt x="1578" y="18834"/>
                    <a:pt x="1310" y="18688"/>
                    <a:pt x="1044" y="18543"/>
                  </a:cubicBezTo>
                  <a:lnTo>
                    <a:pt x="1044" y="18543"/>
                  </a:lnTo>
                  <a:cubicBezTo>
                    <a:pt x="1261" y="18591"/>
                    <a:pt x="1481" y="18640"/>
                    <a:pt x="1698" y="18665"/>
                  </a:cubicBezTo>
                  <a:cubicBezTo>
                    <a:pt x="1708" y="18667"/>
                    <a:pt x="1717" y="18669"/>
                    <a:pt x="1726" y="18669"/>
                  </a:cubicBezTo>
                  <a:cubicBezTo>
                    <a:pt x="1799" y="18669"/>
                    <a:pt x="1812" y="18586"/>
                    <a:pt x="1746" y="18543"/>
                  </a:cubicBezTo>
                  <a:cubicBezTo>
                    <a:pt x="1455" y="18325"/>
                    <a:pt x="1141" y="18131"/>
                    <a:pt x="873" y="17889"/>
                  </a:cubicBezTo>
                  <a:lnTo>
                    <a:pt x="873" y="17889"/>
                  </a:lnTo>
                  <a:cubicBezTo>
                    <a:pt x="1141" y="17961"/>
                    <a:pt x="1432" y="18009"/>
                    <a:pt x="1675" y="18131"/>
                  </a:cubicBezTo>
                  <a:cubicBezTo>
                    <a:pt x="1682" y="18134"/>
                    <a:pt x="1690" y="18135"/>
                    <a:pt x="1698" y="18135"/>
                  </a:cubicBezTo>
                  <a:cubicBezTo>
                    <a:pt x="1765" y="18135"/>
                    <a:pt x="1836" y="18053"/>
                    <a:pt x="1772" y="18009"/>
                  </a:cubicBezTo>
                  <a:lnTo>
                    <a:pt x="1335" y="17646"/>
                  </a:lnTo>
                  <a:lnTo>
                    <a:pt x="1407" y="17646"/>
                  </a:lnTo>
                  <a:cubicBezTo>
                    <a:pt x="1529" y="17646"/>
                    <a:pt x="1772" y="17646"/>
                    <a:pt x="1795" y="17501"/>
                  </a:cubicBezTo>
                  <a:cubicBezTo>
                    <a:pt x="1820" y="17427"/>
                    <a:pt x="1746" y="17379"/>
                    <a:pt x="1698" y="17330"/>
                  </a:cubicBezTo>
                  <a:cubicBezTo>
                    <a:pt x="1626" y="17307"/>
                    <a:pt x="1578" y="17307"/>
                    <a:pt x="1529" y="17282"/>
                  </a:cubicBezTo>
                  <a:lnTo>
                    <a:pt x="1504" y="17282"/>
                  </a:lnTo>
                  <a:cubicBezTo>
                    <a:pt x="1455" y="17258"/>
                    <a:pt x="1407" y="17233"/>
                    <a:pt x="1358" y="17185"/>
                  </a:cubicBezTo>
                  <a:cubicBezTo>
                    <a:pt x="1384" y="17185"/>
                    <a:pt x="1407" y="17161"/>
                    <a:pt x="1432" y="17161"/>
                  </a:cubicBezTo>
                  <a:cubicBezTo>
                    <a:pt x="1451" y="17141"/>
                    <a:pt x="1439" y="17106"/>
                    <a:pt x="1421" y="17106"/>
                  </a:cubicBezTo>
                  <a:cubicBezTo>
                    <a:pt x="1417" y="17106"/>
                    <a:pt x="1412" y="17108"/>
                    <a:pt x="1407" y="17113"/>
                  </a:cubicBezTo>
                  <a:cubicBezTo>
                    <a:pt x="1358" y="17113"/>
                    <a:pt x="1335" y="17136"/>
                    <a:pt x="1287" y="17161"/>
                  </a:cubicBezTo>
                  <a:lnTo>
                    <a:pt x="850" y="16870"/>
                  </a:lnTo>
                  <a:cubicBezTo>
                    <a:pt x="1067" y="16870"/>
                    <a:pt x="1261" y="16870"/>
                    <a:pt x="1455" y="16919"/>
                  </a:cubicBezTo>
                  <a:cubicBezTo>
                    <a:pt x="1552" y="16919"/>
                    <a:pt x="1626" y="16822"/>
                    <a:pt x="1552" y="16773"/>
                  </a:cubicBezTo>
                  <a:lnTo>
                    <a:pt x="1116" y="16263"/>
                  </a:lnTo>
                  <a:lnTo>
                    <a:pt x="1116" y="16263"/>
                  </a:lnTo>
                  <a:cubicBezTo>
                    <a:pt x="1335" y="16311"/>
                    <a:pt x="1552" y="16337"/>
                    <a:pt x="1772" y="16360"/>
                  </a:cubicBezTo>
                  <a:cubicBezTo>
                    <a:pt x="1782" y="16363"/>
                    <a:pt x="1793" y="16364"/>
                    <a:pt x="1803" y="16364"/>
                  </a:cubicBezTo>
                  <a:cubicBezTo>
                    <a:pt x="1883" y="16364"/>
                    <a:pt x="1933" y="16280"/>
                    <a:pt x="1869" y="16214"/>
                  </a:cubicBezTo>
                  <a:cubicBezTo>
                    <a:pt x="1723" y="16094"/>
                    <a:pt x="1578" y="15972"/>
                    <a:pt x="1455" y="15852"/>
                  </a:cubicBezTo>
                  <a:lnTo>
                    <a:pt x="1746" y="15852"/>
                  </a:lnTo>
                  <a:cubicBezTo>
                    <a:pt x="2305" y="15949"/>
                    <a:pt x="2742" y="16408"/>
                    <a:pt x="2790" y="16991"/>
                  </a:cubicBezTo>
                  <a:cubicBezTo>
                    <a:pt x="2790" y="17033"/>
                    <a:pt x="2831" y="17059"/>
                    <a:pt x="2875" y="17059"/>
                  </a:cubicBezTo>
                  <a:cubicBezTo>
                    <a:pt x="2906" y="17059"/>
                    <a:pt x="2939" y="17046"/>
                    <a:pt x="2959" y="17016"/>
                  </a:cubicBezTo>
                  <a:cubicBezTo>
                    <a:pt x="3108" y="16825"/>
                    <a:pt x="4030" y="16561"/>
                    <a:pt x="4345" y="16561"/>
                  </a:cubicBezTo>
                  <a:cubicBezTo>
                    <a:pt x="4391" y="16561"/>
                    <a:pt x="4424" y="16567"/>
                    <a:pt x="4440" y="16579"/>
                  </a:cubicBezTo>
                  <a:cubicBezTo>
                    <a:pt x="4457" y="16596"/>
                    <a:pt x="4480" y="16604"/>
                    <a:pt x="4503" y="16604"/>
                  </a:cubicBezTo>
                  <a:cubicBezTo>
                    <a:pt x="4547" y="16604"/>
                    <a:pt x="4593" y="16577"/>
                    <a:pt x="4608" y="16531"/>
                  </a:cubicBezTo>
                  <a:cubicBezTo>
                    <a:pt x="4693" y="15927"/>
                    <a:pt x="5048" y="15648"/>
                    <a:pt x="5431" y="15648"/>
                  </a:cubicBezTo>
                  <a:close/>
                  <a:moveTo>
                    <a:pt x="5834" y="1"/>
                  </a:moveTo>
                  <a:cubicBezTo>
                    <a:pt x="5487" y="1"/>
                    <a:pt x="5154" y="38"/>
                    <a:pt x="4973" y="38"/>
                  </a:cubicBezTo>
                  <a:cubicBezTo>
                    <a:pt x="4861" y="38"/>
                    <a:pt x="4735" y="36"/>
                    <a:pt x="4601" y="36"/>
                  </a:cubicBezTo>
                  <a:cubicBezTo>
                    <a:pt x="4066" y="36"/>
                    <a:pt x="3410" y="67"/>
                    <a:pt x="3081" y="378"/>
                  </a:cubicBezTo>
                  <a:cubicBezTo>
                    <a:pt x="2936" y="498"/>
                    <a:pt x="2862" y="692"/>
                    <a:pt x="2959" y="863"/>
                  </a:cubicBezTo>
                  <a:cubicBezTo>
                    <a:pt x="3104" y="1102"/>
                    <a:pt x="3289" y="1183"/>
                    <a:pt x="3497" y="1183"/>
                  </a:cubicBezTo>
                  <a:cubicBezTo>
                    <a:pt x="3604" y="1183"/>
                    <a:pt x="3717" y="1162"/>
                    <a:pt x="3832" y="1128"/>
                  </a:cubicBezTo>
                  <a:cubicBezTo>
                    <a:pt x="3832" y="1420"/>
                    <a:pt x="3906" y="1736"/>
                    <a:pt x="3929" y="2027"/>
                  </a:cubicBezTo>
                  <a:cubicBezTo>
                    <a:pt x="3978" y="2512"/>
                    <a:pt x="4026" y="2997"/>
                    <a:pt x="4052" y="3482"/>
                  </a:cubicBezTo>
                  <a:cubicBezTo>
                    <a:pt x="4100" y="4549"/>
                    <a:pt x="4100" y="5640"/>
                    <a:pt x="4100" y="6732"/>
                  </a:cubicBezTo>
                  <a:cubicBezTo>
                    <a:pt x="4100" y="8841"/>
                    <a:pt x="3978" y="10976"/>
                    <a:pt x="4003" y="13087"/>
                  </a:cubicBezTo>
                  <a:cubicBezTo>
                    <a:pt x="2959" y="13087"/>
                    <a:pt x="2014" y="13378"/>
                    <a:pt x="1287" y="14177"/>
                  </a:cubicBezTo>
                  <a:cubicBezTo>
                    <a:pt x="485" y="15002"/>
                    <a:pt x="122" y="16337"/>
                    <a:pt x="74" y="17452"/>
                  </a:cubicBezTo>
                  <a:cubicBezTo>
                    <a:pt x="0" y="19732"/>
                    <a:pt x="1723" y="21502"/>
                    <a:pt x="3858" y="22012"/>
                  </a:cubicBezTo>
                  <a:cubicBezTo>
                    <a:pt x="4311" y="22119"/>
                    <a:pt x="4784" y="22172"/>
                    <a:pt x="5262" y="22172"/>
                  </a:cubicBezTo>
                  <a:cubicBezTo>
                    <a:pt x="7160" y="22172"/>
                    <a:pt x="9132" y="21345"/>
                    <a:pt x="10235" y="19853"/>
                  </a:cubicBezTo>
                  <a:cubicBezTo>
                    <a:pt x="11739" y="17840"/>
                    <a:pt x="10866" y="15099"/>
                    <a:pt x="9096" y="13595"/>
                  </a:cubicBezTo>
                  <a:cubicBezTo>
                    <a:pt x="8334" y="12923"/>
                    <a:pt x="7365" y="12645"/>
                    <a:pt x="6380" y="12645"/>
                  </a:cubicBezTo>
                  <a:cubicBezTo>
                    <a:pt x="6299" y="12645"/>
                    <a:pt x="6218" y="12646"/>
                    <a:pt x="6137" y="12650"/>
                  </a:cubicBezTo>
                  <a:cubicBezTo>
                    <a:pt x="6186" y="11825"/>
                    <a:pt x="6112" y="11001"/>
                    <a:pt x="6112" y="10176"/>
                  </a:cubicBezTo>
                  <a:cubicBezTo>
                    <a:pt x="6112" y="9132"/>
                    <a:pt x="6137" y="8065"/>
                    <a:pt x="6112" y="7023"/>
                  </a:cubicBezTo>
                  <a:cubicBezTo>
                    <a:pt x="6112" y="5106"/>
                    <a:pt x="6186" y="3143"/>
                    <a:pt x="6064" y="1226"/>
                  </a:cubicBezTo>
                  <a:lnTo>
                    <a:pt x="6064" y="1226"/>
                  </a:lnTo>
                  <a:cubicBezTo>
                    <a:pt x="6098" y="1229"/>
                    <a:pt x="6133" y="1231"/>
                    <a:pt x="6168" y="1231"/>
                  </a:cubicBezTo>
                  <a:cubicBezTo>
                    <a:pt x="6587" y="1231"/>
                    <a:pt x="7077" y="972"/>
                    <a:pt x="7011" y="546"/>
                  </a:cubicBezTo>
                  <a:cubicBezTo>
                    <a:pt x="6936" y="90"/>
                    <a:pt x="6370"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961215" y="4041443"/>
              <a:ext cx="30239" cy="34185"/>
            </a:xfrm>
            <a:custGeom>
              <a:avLst/>
              <a:gdLst/>
              <a:ahLst/>
              <a:cxnLst/>
              <a:rect l="l" t="t" r="r" b="b"/>
              <a:pathLst>
                <a:path w="705" h="797" extrusionOk="0">
                  <a:moveTo>
                    <a:pt x="330" y="234"/>
                  </a:moveTo>
                  <a:cubicBezTo>
                    <a:pt x="395" y="234"/>
                    <a:pt x="466" y="243"/>
                    <a:pt x="510" y="286"/>
                  </a:cubicBezTo>
                  <a:cubicBezTo>
                    <a:pt x="582" y="335"/>
                    <a:pt x="413" y="554"/>
                    <a:pt x="340" y="651"/>
                  </a:cubicBezTo>
                  <a:cubicBezTo>
                    <a:pt x="219" y="602"/>
                    <a:pt x="97" y="529"/>
                    <a:pt x="146" y="408"/>
                  </a:cubicBezTo>
                  <a:cubicBezTo>
                    <a:pt x="146" y="335"/>
                    <a:pt x="171" y="286"/>
                    <a:pt x="219" y="238"/>
                  </a:cubicBezTo>
                  <a:cubicBezTo>
                    <a:pt x="248" y="238"/>
                    <a:pt x="287" y="234"/>
                    <a:pt x="330" y="234"/>
                  </a:cubicBezTo>
                  <a:close/>
                  <a:moveTo>
                    <a:pt x="273" y="0"/>
                  </a:moveTo>
                  <a:cubicBezTo>
                    <a:pt x="261" y="0"/>
                    <a:pt x="250" y="6"/>
                    <a:pt x="243" y="20"/>
                  </a:cubicBezTo>
                  <a:cubicBezTo>
                    <a:pt x="171" y="141"/>
                    <a:pt x="49" y="286"/>
                    <a:pt x="25" y="432"/>
                  </a:cubicBezTo>
                  <a:cubicBezTo>
                    <a:pt x="0" y="602"/>
                    <a:pt x="171" y="723"/>
                    <a:pt x="316" y="796"/>
                  </a:cubicBezTo>
                  <a:cubicBezTo>
                    <a:pt x="340" y="796"/>
                    <a:pt x="388" y="796"/>
                    <a:pt x="413" y="771"/>
                  </a:cubicBezTo>
                  <a:cubicBezTo>
                    <a:pt x="485" y="626"/>
                    <a:pt x="705" y="408"/>
                    <a:pt x="607" y="238"/>
                  </a:cubicBezTo>
                  <a:cubicBezTo>
                    <a:pt x="559" y="141"/>
                    <a:pt x="388" y="141"/>
                    <a:pt x="268" y="141"/>
                  </a:cubicBezTo>
                  <a:cubicBezTo>
                    <a:pt x="268" y="117"/>
                    <a:pt x="291" y="92"/>
                    <a:pt x="316" y="69"/>
                  </a:cubicBezTo>
                  <a:cubicBezTo>
                    <a:pt x="333" y="34"/>
                    <a:pt x="302"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992399" y="3984138"/>
              <a:ext cx="45809" cy="33799"/>
            </a:xfrm>
            <a:custGeom>
              <a:avLst/>
              <a:gdLst/>
              <a:ahLst/>
              <a:cxnLst/>
              <a:rect l="l" t="t" r="r" b="b"/>
              <a:pathLst>
                <a:path w="1068" h="788" extrusionOk="0">
                  <a:moveTo>
                    <a:pt x="547" y="132"/>
                  </a:moveTo>
                  <a:cubicBezTo>
                    <a:pt x="597" y="132"/>
                    <a:pt x="649" y="142"/>
                    <a:pt x="705" y="167"/>
                  </a:cubicBezTo>
                  <a:cubicBezTo>
                    <a:pt x="825" y="241"/>
                    <a:pt x="899" y="386"/>
                    <a:pt x="851" y="506"/>
                  </a:cubicBezTo>
                  <a:cubicBezTo>
                    <a:pt x="781" y="630"/>
                    <a:pt x="596" y="664"/>
                    <a:pt x="444" y="664"/>
                  </a:cubicBezTo>
                  <a:cubicBezTo>
                    <a:pt x="386" y="664"/>
                    <a:pt x="332" y="659"/>
                    <a:pt x="292" y="652"/>
                  </a:cubicBezTo>
                  <a:cubicBezTo>
                    <a:pt x="123" y="603"/>
                    <a:pt x="123" y="458"/>
                    <a:pt x="146" y="312"/>
                  </a:cubicBezTo>
                  <a:cubicBezTo>
                    <a:pt x="274" y="223"/>
                    <a:pt x="400" y="132"/>
                    <a:pt x="547" y="132"/>
                  </a:cubicBezTo>
                  <a:close/>
                  <a:moveTo>
                    <a:pt x="569" y="0"/>
                  </a:moveTo>
                  <a:cubicBezTo>
                    <a:pt x="444" y="0"/>
                    <a:pt x="311" y="46"/>
                    <a:pt x="195" y="118"/>
                  </a:cubicBezTo>
                  <a:cubicBezTo>
                    <a:pt x="181" y="105"/>
                    <a:pt x="167" y="91"/>
                    <a:pt x="153" y="91"/>
                  </a:cubicBezTo>
                  <a:cubicBezTo>
                    <a:pt x="143" y="91"/>
                    <a:pt x="133" y="98"/>
                    <a:pt x="123" y="118"/>
                  </a:cubicBezTo>
                  <a:cubicBezTo>
                    <a:pt x="123" y="144"/>
                    <a:pt x="98" y="167"/>
                    <a:pt x="98" y="192"/>
                  </a:cubicBezTo>
                  <a:lnTo>
                    <a:pt x="49" y="241"/>
                  </a:lnTo>
                  <a:cubicBezTo>
                    <a:pt x="26" y="264"/>
                    <a:pt x="26" y="312"/>
                    <a:pt x="49" y="338"/>
                  </a:cubicBezTo>
                  <a:cubicBezTo>
                    <a:pt x="1" y="483"/>
                    <a:pt x="26" y="629"/>
                    <a:pt x="172" y="726"/>
                  </a:cubicBezTo>
                  <a:cubicBezTo>
                    <a:pt x="248" y="771"/>
                    <a:pt x="335" y="788"/>
                    <a:pt x="420" y="788"/>
                  </a:cubicBezTo>
                  <a:cubicBezTo>
                    <a:pt x="468" y="788"/>
                    <a:pt x="515" y="783"/>
                    <a:pt x="560" y="774"/>
                  </a:cubicBezTo>
                  <a:cubicBezTo>
                    <a:pt x="680" y="749"/>
                    <a:pt x="851" y="726"/>
                    <a:pt x="922" y="603"/>
                  </a:cubicBezTo>
                  <a:cubicBezTo>
                    <a:pt x="1068" y="435"/>
                    <a:pt x="971" y="192"/>
                    <a:pt x="802" y="70"/>
                  </a:cubicBezTo>
                  <a:cubicBezTo>
                    <a:pt x="733" y="21"/>
                    <a:pt x="653" y="0"/>
                    <a:pt x="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1026799" y="4027203"/>
              <a:ext cx="74933" cy="54173"/>
            </a:xfrm>
            <a:custGeom>
              <a:avLst/>
              <a:gdLst/>
              <a:ahLst/>
              <a:cxnLst/>
              <a:rect l="l" t="t" r="r" b="b"/>
              <a:pathLst>
                <a:path w="1747" h="1263" extrusionOk="0">
                  <a:moveTo>
                    <a:pt x="897" y="133"/>
                  </a:moveTo>
                  <a:cubicBezTo>
                    <a:pt x="1139" y="133"/>
                    <a:pt x="1455" y="278"/>
                    <a:pt x="1527" y="546"/>
                  </a:cubicBezTo>
                  <a:cubicBezTo>
                    <a:pt x="1624" y="909"/>
                    <a:pt x="1091" y="1128"/>
                    <a:pt x="800" y="1128"/>
                  </a:cubicBezTo>
                  <a:cubicBezTo>
                    <a:pt x="606" y="1128"/>
                    <a:pt x="411" y="1055"/>
                    <a:pt x="266" y="934"/>
                  </a:cubicBezTo>
                  <a:cubicBezTo>
                    <a:pt x="72" y="764"/>
                    <a:pt x="243" y="595"/>
                    <a:pt x="388" y="473"/>
                  </a:cubicBezTo>
                  <a:cubicBezTo>
                    <a:pt x="428" y="454"/>
                    <a:pt x="403" y="418"/>
                    <a:pt x="379" y="418"/>
                  </a:cubicBezTo>
                  <a:cubicBezTo>
                    <a:pt x="373" y="418"/>
                    <a:pt x="368" y="420"/>
                    <a:pt x="363" y="424"/>
                  </a:cubicBezTo>
                  <a:cubicBezTo>
                    <a:pt x="314" y="424"/>
                    <a:pt x="291" y="449"/>
                    <a:pt x="266" y="473"/>
                  </a:cubicBezTo>
                  <a:cubicBezTo>
                    <a:pt x="314" y="401"/>
                    <a:pt x="363" y="327"/>
                    <a:pt x="460" y="255"/>
                  </a:cubicBezTo>
                  <a:cubicBezTo>
                    <a:pt x="582" y="181"/>
                    <a:pt x="751" y="133"/>
                    <a:pt x="897" y="133"/>
                  </a:cubicBezTo>
                  <a:close/>
                  <a:moveTo>
                    <a:pt x="878" y="1"/>
                  </a:moveTo>
                  <a:cubicBezTo>
                    <a:pt x="493" y="1"/>
                    <a:pt x="64" y="258"/>
                    <a:pt x="0" y="667"/>
                  </a:cubicBezTo>
                  <a:cubicBezTo>
                    <a:pt x="0" y="715"/>
                    <a:pt x="23" y="740"/>
                    <a:pt x="72" y="740"/>
                  </a:cubicBezTo>
                  <a:cubicBezTo>
                    <a:pt x="49" y="764"/>
                    <a:pt x="49" y="812"/>
                    <a:pt x="49" y="861"/>
                  </a:cubicBezTo>
                  <a:cubicBezTo>
                    <a:pt x="97" y="1055"/>
                    <a:pt x="363" y="1177"/>
                    <a:pt x="534" y="1225"/>
                  </a:cubicBezTo>
                  <a:cubicBezTo>
                    <a:pt x="618" y="1250"/>
                    <a:pt x="712" y="1263"/>
                    <a:pt x="807" y="1263"/>
                  </a:cubicBezTo>
                  <a:cubicBezTo>
                    <a:pt x="1175" y="1263"/>
                    <a:pt x="1577" y="1077"/>
                    <a:pt x="1673" y="692"/>
                  </a:cubicBezTo>
                  <a:cubicBezTo>
                    <a:pt x="1746" y="327"/>
                    <a:pt x="1333" y="61"/>
                    <a:pt x="1019" y="13"/>
                  </a:cubicBezTo>
                  <a:cubicBezTo>
                    <a:pt x="973" y="5"/>
                    <a:pt x="926"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1067333" y="3974830"/>
              <a:ext cx="22905" cy="27537"/>
            </a:xfrm>
            <a:custGeom>
              <a:avLst/>
              <a:gdLst/>
              <a:ahLst/>
              <a:cxnLst/>
              <a:rect l="l" t="t" r="r" b="b"/>
              <a:pathLst>
                <a:path w="534" h="642" extrusionOk="0">
                  <a:moveTo>
                    <a:pt x="194" y="238"/>
                  </a:moveTo>
                  <a:cubicBezTo>
                    <a:pt x="219" y="287"/>
                    <a:pt x="291" y="335"/>
                    <a:pt x="340" y="384"/>
                  </a:cubicBezTo>
                  <a:cubicBezTo>
                    <a:pt x="340" y="384"/>
                    <a:pt x="365" y="409"/>
                    <a:pt x="365" y="432"/>
                  </a:cubicBezTo>
                  <a:lnTo>
                    <a:pt x="388" y="458"/>
                  </a:lnTo>
                  <a:lnTo>
                    <a:pt x="388" y="481"/>
                  </a:lnTo>
                  <a:lnTo>
                    <a:pt x="365" y="481"/>
                  </a:lnTo>
                  <a:lnTo>
                    <a:pt x="365" y="506"/>
                  </a:lnTo>
                  <a:cubicBezTo>
                    <a:pt x="340" y="506"/>
                    <a:pt x="291" y="529"/>
                    <a:pt x="268" y="529"/>
                  </a:cubicBezTo>
                  <a:cubicBezTo>
                    <a:pt x="243" y="529"/>
                    <a:pt x="243" y="529"/>
                    <a:pt x="243" y="506"/>
                  </a:cubicBezTo>
                  <a:lnTo>
                    <a:pt x="194" y="506"/>
                  </a:lnTo>
                  <a:cubicBezTo>
                    <a:pt x="171" y="481"/>
                    <a:pt x="146" y="481"/>
                    <a:pt x="146" y="432"/>
                  </a:cubicBezTo>
                  <a:cubicBezTo>
                    <a:pt x="122" y="409"/>
                    <a:pt x="146" y="361"/>
                    <a:pt x="146" y="312"/>
                  </a:cubicBezTo>
                  <a:cubicBezTo>
                    <a:pt x="171" y="287"/>
                    <a:pt x="171" y="264"/>
                    <a:pt x="194" y="238"/>
                  </a:cubicBezTo>
                  <a:close/>
                  <a:moveTo>
                    <a:pt x="283" y="1"/>
                  </a:moveTo>
                  <a:cubicBezTo>
                    <a:pt x="271" y="1"/>
                    <a:pt x="257" y="7"/>
                    <a:pt x="243" y="21"/>
                  </a:cubicBezTo>
                  <a:cubicBezTo>
                    <a:pt x="146" y="118"/>
                    <a:pt x="0" y="264"/>
                    <a:pt x="25" y="432"/>
                  </a:cubicBezTo>
                  <a:cubicBezTo>
                    <a:pt x="25" y="529"/>
                    <a:pt x="97" y="603"/>
                    <a:pt x="194" y="626"/>
                  </a:cubicBezTo>
                  <a:cubicBezTo>
                    <a:pt x="230" y="636"/>
                    <a:pt x="266" y="642"/>
                    <a:pt x="300" y="642"/>
                  </a:cubicBezTo>
                  <a:cubicBezTo>
                    <a:pt x="360" y="642"/>
                    <a:pt x="415" y="624"/>
                    <a:pt x="462" y="578"/>
                  </a:cubicBezTo>
                  <a:cubicBezTo>
                    <a:pt x="534" y="506"/>
                    <a:pt x="510" y="384"/>
                    <a:pt x="437" y="312"/>
                  </a:cubicBezTo>
                  <a:cubicBezTo>
                    <a:pt x="388" y="238"/>
                    <a:pt x="316" y="190"/>
                    <a:pt x="243" y="167"/>
                  </a:cubicBezTo>
                  <a:cubicBezTo>
                    <a:pt x="268" y="118"/>
                    <a:pt x="291" y="93"/>
                    <a:pt x="316" y="69"/>
                  </a:cubicBezTo>
                  <a:cubicBezTo>
                    <a:pt x="333" y="35"/>
                    <a:pt x="313" y="1"/>
                    <a:pt x="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1126655" y="4044489"/>
              <a:ext cx="29167" cy="26979"/>
            </a:xfrm>
            <a:custGeom>
              <a:avLst/>
              <a:gdLst/>
              <a:ahLst/>
              <a:cxnLst/>
              <a:rect l="l" t="t" r="r" b="b"/>
              <a:pathLst>
                <a:path w="680" h="629" extrusionOk="0">
                  <a:moveTo>
                    <a:pt x="534" y="167"/>
                  </a:moveTo>
                  <a:cubicBezTo>
                    <a:pt x="509" y="240"/>
                    <a:pt x="509" y="312"/>
                    <a:pt x="509" y="386"/>
                  </a:cubicBezTo>
                  <a:cubicBezTo>
                    <a:pt x="486" y="409"/>
                    <a:pt x="486" y="483"/>
                    <a:pt x="460" y="483"/>
                  </a:cubicBezTo>
                  <a:cubicBezTo>
                    <a:pt x="453" y="491"/>
                    <a:pt x="442" y="493"/>
                    <a:pt x="430" y="493"/>
                  </a:cubicBezTo>
                  <a:cubicBezTo>
                    <a:pt x="407" y="493"/>
                    <a:pt x="380" y="483"/>
                    <a:pt x="363" y="483"/>
                  </a:cubicBezTo>
                  <a:cubicBezTo>
                    <a:pt x="266" y="483"/>
                    <a:pt x="195" y="458"/>
                    <a:pt x="121" y="458"/>
                  </a:cubicBezTo>
                  <a:cubicBezTo>
                    <a:pt x="146" y="361"/>
                    <a:pt x="195" y="289"/>
                    <a:pt x="243" y="215"/>
                  </a:cubicBezTo>
                  <a:cubicBezTo>
                    <a:pt x="243" y="233"/>
                    <a:pt x="267" y="250"/>
                    <a:pt x="290" y="250"/>
                  </a:cubicBezTo>
                  <a:cubicBezTo>
                    <a:pt x="299" y="250"/>
                    <a:pt x="308" y="247"/>
                    <a:pt x="315" y="240"/>
                  </a:cubicBezTo>
                  <a:cubicBezTo>
                    <a:pt x="389" y="215"/>
                    <a:pt x="460" y="167"/>
                    <a:pt x="534" y="167"/>
                  </a:cubicBezTo>
                  <a:close/>
                  <a:moveTo>
                    <a:pt x="284" y="1"/>
                  </a:moveTo>
                  <a:cubicBezTo>
                    <a:pt x="271" y="1"/>
                    <a:pt x="257" y="7"/>
                    <a:pt x="243" y="21"/>
                  </a:cubicBezTo>
                  <a:cubicBezTo>
                    <a:pt x="146" y="192"/>
                    <a:pt x="1" y="289"/>
                    <a:pt x="1" y="506"/>
                  </a:cubicBezTo>
                  <a:cubicBezTo>
                    <a:pt x="1" y="531"/>
                    <a:pt x="24" y="555"/>
                    <a:pt x="49" y="555"/>
                  </a:cubicBezTo>
                  <a:cubicBezTo>
                    <a:pt x="146" y="580"/>
                    <a:pt x="266" y="603"/>
                    <a:pt x="363" y="628"/>
                  </a:cubicBezTo>
                  <a:cubicBezTo>
                    <a:pt x="412" y="628"/>
                    <a:pt x="486" y="628"/>
                    <a:pt x="534" y="603"/>
                  </a:cubicBezTo>
                  <a:cubicBezTo>
                    <a:pt x="583" y="580"/>
                    <a:pt x="606" y="506"/>
                    <a:pt x="631" y="458"/>
                  </a:cubicBezTo>
                  <a:cubicBezTo>
                    <a:pt x="631" y="361"/>
                    <a:pt x="654" y="240"/>
                    <a:pt x="654" y="143"/>
                  </a:cubicBezTo>
                  <a:cubicBezTo>
                    <a:pt x="680" y="95"/>
                    <a:pt x="654" y="70"/>
                    <a:pt x="606" y="46"/>
                  </a:cubicBezTo>
                  <a:cubicBezTo>
                    <a:pt x="580" y="39"/>
                    <a:pt x="552" y="36"/>
                    <a:pt x="524" y="36"/>
                  </a:cubicBezTo>
                  <a:cubicBezTo>
                    <a:pt x="447" y="36"/>
                    <a:pt x="369" y="59"/>
                    <a:pt x="315" y="95"/>
                  </a:cubicBezTo>
                  <a:lnTo>
                    <a:pt x="315" y="70"/>
                  </a:lnTo>
                  <a:cubicBezTo>
                    <a:pt x="333" y="35"/>
                    <a:pt x="31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003894" y="4078374"/>
              <a:ext cx="35429" cy="26808"/>
            </a:xfrm>
            <a:custGeom>
              <a:avLst/>
              <a:gdLst/>
              <a:ahLst/>
              <a:cxnLst/>
              <a:rect l="l" t="t" r="r" b="b"/>
              <a:pathLst>
                <a:path w="826" h="625" extrusionOk="0">
                  <a:moveTo>
                    <a:pt x="460" y="201"/>
                  </a:moveTo>
                  <a:cubicBezTo>
                    <a:pt x="557" y="201"/>
                    <a:pt x="606" y="250"/>
                    <a:pt x="654" y="323"/>
                  </a:cubicBezTo>
                  <a:cubicBezTo>
                    <a:pt x="583" y="372"/>
                    <a:pt x="509" y="420"/>
                    <a:pt x="412" y="469"/>
                  </a:cubicBezTo>
                  <a:cubicBezTo>
                    <a:pt x="364" y="469"/>
                    <a:pt x="315" y="490"/>
                    <a:pt x="267" y="490"/>
                  </a:cubicBezTo>
                  <a:cubicBezTo>
                    <a:pt x="243" y="490"/>
                    <a:pt x="219" y="485"/>
                    <a:pt x="195" y="469"/>
                  </a:cubicBezTo>
                  <a:cubicBezTo>
                    <a:pt x="146" y="420"/>
                    <a:pt x="169" y="323"/>
                    <a:pt x="243" y="250"/>
                  </a:cubicBezTo>
                  <a:cubicBezTo>
                    <a:pt x="315" y="250"/>
                    <a:pt x="389" y="226"/>
                    <a:pt x="460" y="201"/>
                  </a:cubicBezTo>
                  <a:close/>
                  <a:moveTo>
                    <a:pt x="364" y="1"/>
                  </a:moveTo>
                  <a:cubicBezTo>
                    <a:pt x="357" y="1"/>
                    <a:pt x="349" y="3"/>
                    <a:pt x="340" y="7"/>
                  </a:cubicBezTo>
                  <a:cubicBezTo>
                    <a:pt x="292" y="32"/>
                    <a:pt x="243" y="81"/>
                    <a:pt x="195" y="129"/>
                  </a:cubicBezTo>
                  <a:cubicBezTo>
                    <a:pt x="169" y="129"/>
                    <a:pt x="169" y="153"/>
                    <a:pt x="146" y="178"/>
                  </a:cubicBezTo>
                  <a:cubicBezTo>
                    <a:pt x="72" y="275"/>
                    <a:pt x="1" y="420"/>
                    <a:pt x="98" y="541"/>
                  </a:cubicBezTo>
                  <a:cubicBezTo>
                    <a:pt x="144" y="601"/>
                    <a:pt x="206" y="625"/>
                    <a:pt x="274" y="625"/>
                  </a:cubicBezTo>
                  <a:cubicBezTo>
                    <a:pt x="452" y="625"/>
                    <a:pt x="671" y="465"/>
                    <a:pt x="777" y="395"/>
                  </a:cubicBezTo>
                  <a:cubicBezTo>
                    <a:pt x="800" y="372"/>
                    <a:pt x="825" y="347"/>
                    <a:pt x="800" y="298"/>
                  </a:cubicBezTo>
                  <a:cubicBezTo>
                    <a:pt x="751" y="201"/>
                    <a:pt x="680" y="81"/>
                    <a:pt x="534" y="81"/>
                  </a:cubicBezTo>
                  <a:cubicBezTo>
                    <a:pt x="486" y="81"/>
                    <a:pt x="412" y="81"/>
                    <a:pt x="340" y="104"/>
                  </a:cubicBezTo>
                  <a:cubicBezTo>
                    <a:pt x="363" y="81"/>
                    <a:pt x="363" y="56"/>
                    <a:pt x="389" y="56"/>
                  </a:cubicBezTo>
                  <a:cubicBezTo>
                    <a:pt x="408" y="37"/>
                    <a:pt x="396"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957055" y="3941974"/>
              <a:ext cx="38560" cy="26894"/>
            </a:xfrm>
            <a:custGeom>
              <a:avLst/>
              <a:gdLst/>
              <a:ahLst/>
              <a:cxnLst/>
              <a:rect l="l" t="t" r="r" b="b"/>
              <a:pathLst>
                <a:path w="899" h="627" extrusionOk="0">
                  <a:moveTo>
                    <a:pt x="656" y="228"/>
                  </a:moveTo>
                  <a:cubicBezTo>
                    <a:pt x="679" y="228"/>
                    <a:pt x="679" y="228"/>
                    <a:pt x="679" y="253"/>
                  </a:cubicBezTo>
                  <a:lnTo>
                    <a:pt x="704" y="253"/>
                  </a:lnTo>
                  <a:lnTo>
                    <a:pt x="704" y="277"/>
                  </a:lnTo>
                  <a:lnTo>
                    <a:pt x="704" y="302"/>
                  </a:lnTo>
                  <a:lnTo>
                    <a:pt x="679" y="302"/>
                  </a:lnTo>
                  <a:cubicBezTo>
                    <a:pt x="679" y="325"/>
                    <a:pt x="656" y="325"/>
                    <a:pt x="656" y="350"/>
                  </a:cubicBezTo>
                  <a:cubicBezTo>
                    <a:pt x="607" y="374"/>
                    <a:pt x="607" y="374"/>
                    <a:pt x="559" y="422"/>
                  </a:cubicBezTo>
                  <a:cubicBezTo>
                    <a:pt x="485" y="471"/>
                    <a:pt x="413" y="496"/>
                    <a:pt x="316" y="496"/>
                  </a:cubicBezTo>
                  <a:cubicBezTo>
                    <a:pt x="304" y="508"/>
                    <a:pt x="285" y="513"/>
                    <a:pt x="267" y="513"/>
                  </a:cubicBezTo>
                  <a:cubicBezTo>
                    <a:pt x="249" y="513"/>
                    <a:pt x="231" y="508"/>
                    <a:pt x="219" y="496"/>
                  </a:cubicBezTo>
                  <a:cubicBezTo>
                    <a:pt x="194" y="496"/>
                    <a:pt x="194" y="496"/>
                    <a:pt x="171" y="471"/>
                  </a:cubicBezTo>
                  <a:cubicBezTo>
                    <a:pt x="171" y="422"/>
                    <a:pt x="194" y="374"/>
                    <a:pt x="194" y="325"/>
                  </a:cubicBezTo>
                  <a:cubicBezTo>
                    <a:pt x="219" y="302"/>
                    <a:pt x="219" y="277"/>
                    <a:pt x="243" y="253"/>
                  </a:cubicBezTo>
                  <a:cubicBezTo>
                    <a:pt x="268" y="253"/>
                    <a:pt x="316" y="228"/>
                    <a:pt x="365" y="228"/>
                  </a:cubicBezTo>
                  <a:close/>
                  <a:moveTo>
                    <a:pt x="290" y="1"/>
                  </a:moveTo>
                  <a:cubicBezTo>
                    <a:pt x="282" y="1"/>
                    <a:pt x="274" y="4"/>
                    <a:pt x="268" y="11"/>
                  </a:cubicBezTo>
                  <a:cubicBezTo>
                    <a:pt x="243" y="34"/>
                    <a:pt x="219" y="83"/>
                    <a:pt x="171" y="156"/>
                  </a:cubicBezTo>
                  <a:lnTo>
                    <a:pt x="171" y="180"/>
                  </a:lnTo>
                  <a:cubicBezTo>
                    <a:pt x="74" y="325"/>
                    <a:pt x="0" y="544"/>
                    <a:pt x="194" y="616"/>
                  </a:cubicBezTo>
                  <a:cubicBezTo>
                    <a:pt x="216" y="624"/>
                    <a:pt x="238" y="627"/>
                    <a:pt x="259" y="627"/>
                  </a:cubicBezTo>
                  <a:cubicBezTo>
                    <a:pt x="310" y="627"/>
                    <a:pt x="361" y="609"/>
                    <a:pt x="413" y="593"/>
                  </a:cubicBezTo>
                  <a:cubicBezTo>
                    <a:pt x="510" y="568"/>
                    <a:pt x="607" y="544"/>
                    <a:pt x="679" y="471"/>
                  </a:cubicBezTo>
                  <a:cubicBezTo>
                    <a:pt x="753" y="422"/>
                    <a:pt x="899" y="277"/>
                    <a:pt x="802" y="180"/>
                  </a:cubicBezTo>
                  <a:cubicBezTo>
                    <a:pt x="753" y="108"/>
                    <a:pt x="679" y="108"/>
                    <a:pt x="607" y="108"/>
                  </a:cubicBezTo>
                  <a:cubicBezTo>
                    <a:pt x="591" y="99"/>
                    <a:pt x="572" y="97"/>
                    <a:pt x="552" y="97"/>
                  </a:cubicBezTo>
                  <a:cubicBezTo>
                    <a:pt x="513" y="97"/>
                    <a:pt x="469" y="108"/>
                    <a:pt x="437" y="108"/>
                  </a:cubicBezTo>
                  <a:lnTo>
                    <a:pt x="291" y="108"/>
                  </a:lnTo>
                  <a:cubicBezTo>
                    <a:pt x="291" y="83"/>
                    <a:pt x="316" y="59"/>
                    <a:pt x="316" y="59"/>
                  </a:cubicBezTo>
                  <a:cubicBezTo>
                    <a:pt x="333" y="24"/>
                    <a:pt x="312"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32"/>
          <p:cNvSpPr/>
          <p:nvPr/>
        </p:nvSpPr>
        <p:spPr>
          <a:xfrm flipH="1">
            <a:off x="8687950" y="302287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flipH="1">
            <a:off x="117750" y="2106498"/>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283675" y="164362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1pPr>
            <a:lvl2pPr lvl="1"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2pPr>
            <a:lvl3pPr lvl="2"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3pPr>
            <a:lvl4pPr lvl="3"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4pPr>
            <a:lvl5pPr lvl="4"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5pPr>
            <a:lvl6pPr lvl="5"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6pPr>
            <a:lvl7pPr lvl="6"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7pPr>
            <a:lvl8pPr lvl="7"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8pPr>
            <a:lvl9pPr lvl="8"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1pPr>
            <a:lvl2pPr marL="914400" lvl="1"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2pPr>
            <a:lvl3pPr marL="1371600" lvl="2"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3pPr>
            <a:lvl4pPr marL="1828800" lvl="3"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4pPr>
            <a:lvl5pPr marL="2286000" lvl="4"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5pPr>
            <a:lvl6pPr marL="2743200" lvl="5"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6pPr>
            <a:lvl7pPr marL="3200400" lvl="6"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7pPr>
            <a:lvl8pPr marL="3657600" lvl="7"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8pPr>
            <a:lvl9pPr marL="4114800" lvl="8"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8"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6"/>
          <p:cNvSpPr txBox="1">
            <a:spLocks noGrp="1"/>
          </p:cNvSpPr>
          <p:nvPr>
            <p:ph type="ctrTitle"/>
          </p:nvPr>
        </p:nvSpPr>
        <p:spPr>
          <a:xfrm>
            <a:off x="779257" y="797448"/>
            <a:ext cx="7717500" cy="26825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700" dirty="0"/>
              <a:t>Blockchain </a:t>
            </a:r>
            <a:r>
              <a:rPr lang="en-US" sz="5700" dirty="0" err="1"/>
              <a:t>trong</a:t>
            </a:r>
            <a:r>
              <a:rPr lang="en-US" sz="5700" dirty="0"/>
              <a:t> </a:t>
            </a:r>
            <a:r>
              <a:rPr lang="en-US" sz="5700" dirty="0" err="1"/>
              <a:t>truy</a:t>
            </a:r>
            <a:r>
              <a:rPr lang="en-US" sz="5700" dirty="0"/>
              <a:t> </a:t>
            </a:r>
            <a:r>
              <a:rPr lang="en-US" sz="5700" dirty="0" err="1"/>
              <a:t>xuất</a:t>
            </a:r>
            <a:r>
              <a:rPr lang="en-US" sz="5700" dirty="0"/>
              <a:t> </a:t>
            </a:r>
            <a:r>
              <a:rPr lang="en-US" sz="5700" dirty="0" err="1"/>
              <a:t>nguồn</a:t>
            </a:r>
            <a:r>
              <a:rPr lang="en-US" sz="5700" dirty="0"/>
              <a:t> </a:t>
            </a:r>
            <a:r>
              <a:rPr lang="en-US" sz="5700" dirty="0" err="1"/>
              <a:t>gốc</a:t>
            </a:r>
            <a:r>
              <a:rPr lang="en-US" sz="5700" dirty="0"/>
              <a:t> </a:t>
            </a:r>
            <a:r>
              <a:rPr lang="en-US" sz="5700" dirty="0" err="1"/>
              <a:t>thực</a:t>
            </a:r>
            <a:r>
              <a:rPr lang="en-US" sz="5700" dirty="0"/>
              <a:t> </a:t>
            </a:r>
            <a:r>
              <a:rPr lang="en-US" sz="5700" dirty="0" err="1"/>
              <a:t>phẩm</a:t>
            </a:r>
            <a:endParaRPr lang="en-US" sz="3500" dirty="0">
              <a:solidFill>
                <a:schemeClr val="lt2"/>
              </a:solidFill>
            </a:endParaRPr>
          </a:p>
        </p:txBody>
      </p:sp>
      <p:pic>
        <p:nvPicPr>
          <p:cNvPr id="769" name="Google Shape;769;p36"/>
          <p:cNvPicPr preferRelativeResize="0"/>
          <p:nvPr/>
        </p:nvPicPr>
        <p:blipFill>
          <a:blip r:embed="rId3">
            <a:alphaModFix amt="51000"/>
          </a:blip>
          <a:stretch>
            <a:fillRect/>
          </a:stretch>
        </p:blipFill>
        <p:spPr>
          <a:xfrm>
            <a:off x="-307925" y="21350"/>
            <a:ext cx="1108901" cy="1091199"/>
          </a:xfrm>
          <a:prstGeom prst="rect">
            <a:avLst/>
          </a:prstGeom>
          <a:noFill/>
          <a:ln>
            <a:noFill/>
          </a:ln>
        </p:spPr>
      </p:pic>
      <p:pic>
        <p:nvPicPr>
          <p:cNvPr id="770" name="Google Shape;770;p36"/>
          <p:cNvPicPr preferRelativeResize="0"/>
          <p:nvPr/>
        </p:nvPicPr>
        <p:blipFill>
          <a:blip r:embed="rId4">
            <a:alphaModFix amt="30000"/>
          </a:blip>
          <a:stretch>
            <a:fillRect/>
          </a:stretch>
        </p:blipFill>
        <p:spPr>
          <a:xfrm flipH="1">
            <a:off x="2259551" y="3446410"/>
            <a:ext cx="1735327" cy="1707650"/>
          </a:xfrm>
          <a:prstGeom prst="rect">
            <a:avLst/>
          </a:prstGeom>
          <a:noFill/>
          <a:ln>
            <a:noFill/>
          </a:ln>
        </p:spPr>
      </p:pic>
      <p:pic>
        <p:nvPicPr>
          <p:cNvPr id="771" name="Google Shape;771;p36"/>
          <p:cNvPicPr preferRelativeResize="0"/>
          <p:nvPr/>
        </p:nvPicPr>
        <p:blipFill>
          <a:blip r:embed="rId5">
            <a:alphaModFix amt="30000"/>
          </a:blip>
          <a:stretch>
            <a:fillRect/>
          </a:stretch>
        </p:blipFill>
        <p:spPr>
          <a:xfrm>
            <a:off x="5625624" y="-750104"/>
            <a:ext cx="3751749" cy="1836825"/>
          </a:xfrm>
          <a:prstGeom prst="rect">
            <a:avLst/>
          </a:prstGeom>
          <a:noFill/>
          <a:ln>
            <a:noFill/>
          </a:ln>
        </p:spPr>
      </p:pic>
      <p:pic>
        <p:nvPicPr>
          <p:cNvPr id="772" name="Google Shape;772;p36"/>
          <p:cNvPicPr preferRelativeResize="0"/>
          <p:nvPr/>
        </p:nvPicPr>
        <p:blipFill>
          <a:blip r:embed="rId6">
            <a:alphaModFix amt="30000"/>
          </a:blip>
          <a:stretch>
            <a:fillRect/>
          </a:stretch>
        </p:blipFill>
        <p:spPr>
          <a:xfrm rot="-5" flipH="1">
            <a:off x="7252609" y="3519462"/>
            <a:ext cx="2707688" cy="2232472"/>
          </a:xfrm>
          <a:prstGeom prst="rect">
            <a:avLst/>
          </a:prstGeom>
          <a:noFill/>
          <a:ln>
            <a:noFill/>
          </a:ln>
        </p:spPr>
      </p:pic>
      <p:pic>
        <p:nvPicPr>
          <p:cNvPr id="773" name="Google Shape;773;p36"/>
          <p:cNvPicPr preferRelativeResize="0"/>
          <p:nvPr/>
        </p:nvPicPr>
        <p:blipFill>
          <a:blip r:embed="rId7">
            <a:alphaModFix/>
          </a:blip>
          <a:stretch>
            <a:fillRect/>
          </a:stretch>
        </p:blipFill>
        <p:spPr>
          <a:xfrm flipH="1">
            <a:off x="-237378" y="3836401"/>
            <a:ext cx="1474811" cy="1344849"/>
          </a:xfrm>
          <a:prstGeom prst="rect">
            <a:avLst/>
          </a:prstGeom>
          <a:noFill/>
          <a:ln>
            <a:noFill/>
          </a:ln>
        </p:spPr>
      </p:pic>
      <p:pic>
        <p:nvPicPr>
          <p:cNvPr id="774" name="Google Shape;774;p36"/>
          <p:cNvPicPr preferRelativeResize="0"/>
          <p:nvPr/>
        </p:nvPicPr>
        <p:blipFill>
          <a:blip r:embed="rId7">
            <a:alphaModFix/>
          </a:blip>
          <a:stretch>
            <a:fillRect/>
          </a:stretch>
        </p:blipFill>
        <p:spPr>
          <a:xfrm>
            <a:off x="6905275" y="75800"/>
            <a:ext cx="1295251" cy="1181099"/>
          </a:xfrm>
          <a:prstGeom prst="rect">
            <a:avLst/>
          </a:prstGeom>
          <a:noFill/>
          <a:ln>
            <a:noFill/>
          </a:ln>
        </p:spPr>
      </p:pic>
      <p:sp>
        <p:nvSpPr>
          <p:cNvPr id="775" name="Google Shape;775;p36"/>
          <p:cNvSpPr/>
          <p:nvPr/>
        </p:nvSpPr>
        <p:spPr>
          <a:xfrm rot="-4500006">
            <a:off x="1234056" y="3447293"/>
            <a:ext cx="920494" cy="2550251"/>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36"/>
          <p:cNvGrpSpPr/>
          <p:nvPr/>
        </p:nvGrpSpPr>
        <p:grpSpPr>
          <a:xfrm rot="1242350">
            <a:off x="482947" y="294812"/>
            <a:ext cx="849623" cy="1092003"/>
            <a:chOff x="1403403" y="1373054"/>
            <a:chExt cx="718835" cy="923904"/>
          </a:xfrm>
        </p:grpSpPr>
        <p:sp>
          <p:nvSpPr>
            <p:cNvPr id="777" name="Google Shape;777;p36"/>
            <p:cNvSpPr/>
            <p:nvPr/>
          </p:nvSpPr>
          <p:spPr>
            <a:xfrm>
              <a:off x="1403403" y="1373054"/>
              <a:ext cx="718835" cy="923904"/>
            </a:xfrm>
            <a:custGeom>
              <a:avLst/>
              <a:gdLst/>
              <a:ahLst/>
              <a:cxnLst/>
              <a:rect l="l" t="t" r="r" b="b"/>
              <a:pathLst>
                <a:path w="16759" h="21540" extrusionOk="0">
                  <a:moveTo>
                    <a:pt x="12467" y="1667"/>
                  </a:moveTo>
                  <a:cubicBezTo>
                    <a:pt x="13023" y="2007"/>
                    <a:pt x="13388" y="2637"/>
                    <a:pt x="13631" y="3293"/>
                  </a:cubicBezTo>
                  <a:cubicBezTo>
                    <a:pt x="13460" y="3196"/>
                    <a:pt x="13314" y="3074"/>
                    <a:pt x="13169" y="2954"/>
                  </a:cubicBezTo>
                  <a:cubicBezTo>
                    <a:pt x="13243" y="2954"/>
                    <a:pt x="13291" y="2857"/>
                    <a:pt x="13243" y="2808"/>
                  </a:cubicBezTo>
                  <a:cubicBezTo>
                    <a:pt x="13194" y="2734"/>
                    <a:pt x="13146" y="2686"/>
                    <a:pt x="13097" y="2637"/>
                  </a:cubicBezTo>
                  <a:cubicBezTo>
                    <a:pt x="13146" y="2614"/>
                    <a:pt x="13169" y="2540"/>
                    <a:pt x="13120" y="2517"/>
                  </a:cubicBezTo>
                  <a:cubicBezTo>
                    <a:pt x="13072" y="2443"/>
                    <a:pt x="13000" y="2395"/>
                    <a:pt x="12952" y="2323"/>
                  </a:cubicBezTo>
                  <a:lnTo>
                    <a:pt x="12903" y="2275"/>
                  </a:lnTo>
                  <a:lnTo>
                    <a:pt x="12855" y="2275"/>
                  </a:lnTo>
                  <a:cubicBezTo>
                    <a:pt x="12845" y="2270"/>
                    <a:pt x="12837" y="2268"/>
                    <a:pt x="12829" y="2268"/>
                  </a:cubicBezTo>
                  <a:cubicBezTo>
                    <a:pt x="12797" y="2268"/>
                    <a:pt x="12776" y="2307"/>
                    <a:pt x="12758" y="2346"/>
                  </a:cubicBezTo>
                  <a:cubicBezTo>
                    <a:pt x="12684" y="2104"/>
                    <a:pt x="12587" y="1886"/>
                    <a:pt x="12467" y="1667"/>
                  </a:cubicBezTo>
                  <a:close/>
                  <a:moveTo>
                    <a:pt x="13072" y="3342"/>
                  </a:moveTo>
                  <a:cubicBezTo>
                    <a:pt x="13120" y="3413"/>
                    <a:pt x="13169" y="3462"/>
                    <a:pt x="13217" y="3511"/>
                  </a:cubicBezTo>
                  <a:cubicBezTo>
                    <a:pt x="13194" y="3511"/>
                    <a:pt x="13169" y="3511"/>
                    <a:pt x="13146" y="3487"/>
                  </a:cubicBezTo>
                  <a:lnTo>
                    <a:pt x="13097" y="3487"/>
                  </a:lnTo>
                  <a:cubicBezTo>
                    <a:pt x="13097" y="3439"/>
                    <a:pt x="13072" y="3390"/>
                    <a:pt x="13072" y="3342"/>
                  </a:cubicBezTo>
                  <a:close/>
                  <a:moveTo>
                    <a:pt x="5727" y="255"/>
                  </a:moveTo>
                  <a:cubicBezTo>
                    <a:pt x="6223" y="255"/>
                    <a:pt x="6441" y="759"/>
                    <a:pt x="6549" y="1207"/>
                  </a:cubicBezTo>
                  <a:cubicBezTo>
                    <a:pt x="6549" y="1279"/>
                    <a:pt x="6646" y="1304"/>
                    <a:pt x="6694" y="1304"/>
                  </a:cubicBezTo>
                  <a:cubicBezTo>
                    <a:pt x="6713" y="1344"/>
                    <a:pt x="6765" y="1383"/>
                    <a:pt x="6822" y="1383"/>
                  </a:cubicBezTo>
                  <a:cubicBezTo>
                    <a:pt x="6836" y="1383"/>
                    <a:pt x="6849" y="1381"/>
                    <a:pt x="6863" y="1376"/>
                  </a:cubicBezTo>
                  <a:cubicBezTo>
                    <a:pt x="7154" y="1279"/>
                    <a:pt x="7445" y="1279"/>
                    <a:pt x="7736" y="1279"/>
                  </a:cubicBezTo>
                  <a:cubicBezTo>
                    <a:pt x="7833" y="1279"/>
                    <a:pt x="7858" y="1667"/>
                    <a:pt x="7858" y="1764"/>
                  </a:cubicBezTo>
                  <a:cubicBezTo>
                    <a:pt x="7858" y="1789"/>
                    <a:pt x="7858" y="1789"/>
                    <a:pt x="7882" y="1813"/>
                  </a:cubicBezTo>
                  <a:cubicBezTo>
                    <a:pt x="7907" y="2104"/>
                    <a:pt x="7955" y="2395"/>
                    <a:pt x="7930" y="2686"/>
                  </a:cubicBezTo>
                  <a:cubicBezTo>
                    <a:pt x="7882" y="3342"/>
                    <a:pt x="7325" y="3536"/>
                    <a:pt x="6791" y="3681"/>
                  </a:cubicBezTo>
                  <a:cubicBezTo>
                    <a:pt x="6236" y="3810"/>
                    <a:pt x="5609" y="3940"/>
                    <a:pt x="5020" y="3940"/>
                  </a:cubicBezTo>
                  <a:cubicBezTo>
                    <a:pt x="4838" y="3940"/>
                    <a:pt x="4658" y="3928"/>
                    <a:pt x="4486" y="3899"/>
                  </a:cubicBezTo>
                  <a:cubicBezTo>
                    <a:pt x="3855" y="3802"/>
                    <a:pt x="3735" y="3196"/>
                    <a:pt x="3710" y="2637"/>
                  </a:cubicBezTo>
                  <a:cubicBezTo>
                    <a:pt x="3735" y="2614"/>
                    <a:pt x="3735" y="2566"/>
                    <a:pt x="3710" y="2540"/>
                  </a:cubicBezTo>
                  <a:cubicBezTo>
                    <a:pt x="3710" y="2372"/>
                    <a:pt x="3735" y="2201"/>
                    <a:pt x="3735" y="2055"/>
                  </a:cubicBezTo>
                  <a:lnTo>
                    <a:pt x="3735" y="2032"/>
                  </a:lnTo>
                  <a:cubicBezTo>
                    <a:pt x="4098" y="2007"/>
                    <a:pt x="4463" y="1886"/>
                    <a:pt x="4802" y="1741"/>
                  </a:cubicBezTo>
                  <a:cubicBezTo>
                    <a:pt x="4874" y="1716"/>
                    <a:pt x="4899" y="1644"/>
                    <a:pt x="4874" y="1595"/>
                  </a:cubicBezTo>
                  <a:cubicBezTo>
                    <a:pt x="4705" y="1013"/>
                    <a:pt x="4899" y="431"/>
                    <a:pt x="5505" y="286"/>
                  </a:cubicBezTo>
                  <a:cubicBezTo>
                    <a:pt x="5584" y="265"/>
                    <a:pt x="5658" y="255"/>
                    <a:pt x="5727" y="255"/>
                  </a:cubicBezTo>
                  <a:close/>
                  <a:moveTo>
                    <a:pt x="13146" y="3730"/>
                  </a:moveTo>
                  <a:lnTo>
                    <a:pt x="13146" y="3730"/>
                  </a:lnTo>
                  <a:cubicBezTo>
                    <a:pt x="13266" y="3850"/>
                    <a:pt x="13388" y="3996"/>
                    <a:pt x="13508" y="4141"/>
                  </a:cubicBezTo>
                  <a:lnTo>
                    <a:pt x="13217" y="3996"/>
                  </a:lnTo>
                  <a:cubicBezTo>
                    <a:pt x="13194" y="3899"/>
                    <a:pt x="13169" y="3827"/>
                    <a:pt x="13146" y="3730"/>
                  </a:cubicBezTo>
                  <a:close/>
                  <a:moveTo>
                    <a:pt x="13291" y="3365"/>
                  </a:moveTo>
                  <a:lnTo>
                    <a:pt x="13291" y="3365"/>
                  </a:lnTo>
                  <a:cubicBezTo>
                    <a:pt x="13411" y="3413"/>
                    <a:pt x="13508" y="3439"/>
                    <a:pt x="13631" y="3487"/>
                  </a:cubicBezTo>
                  <a:cubicBezTo>
                    <a:pt x="13638" y="3495"/>
                    <a:pt x="13646" y="3498"/>
                    <a:pt x="13654" y="3498"/>
                  </a:cubicBezTo>
                  <a:cubicBezTo>
                    <a:pt x="13668" y="3498"/>
                    <a:pt x="13679" y="3487"/>
                    <a:pt x="13679" y="3487"/>
                  </a:cubicBezTo>
                  <a:cubicBezTo>
                    <a:pt x="13776" y="3778"/>
                    <a:pt x="13848" y="4044"/>
                    <a:pt x="13922" y="4312"/>
                  </a:cubicBezTo>
                  <a:cubicBezTo>
                    <a:pt x="13728" y="4166"/>
                    <a:pt x="13582" y="3972"/>
                    <a:pt x="13437" y="3778"/>
                  </a:cubicBezTo>
                  <a:lnTo>
                    <a:pt x="13437" y="3778"/>
                  </a:lnTo>
                  <a:cubicBezTo>
                    <a:pt x="13460" y="3802"/>
                    <a:pt x="13485" y="3802"/>
                    <a:pt x="13508" y="3827"/>
                  </a:cubicBezTo>
                  <a:cubicBezTo>
                    <a:pt x="13517" y="3829"/>
                    <a:pt x="13525" y="3830"/>
                    <a:pt x="13533" y="3830"/>
                  </a:cubicBezTo>
                  <a:cubicBezTo>
                    <a:pt x="13613" y="3830"/>
                    <a:pt x="13650" y="3726"/>
                    <a:pt x="13605" y="3681"/>
                  </a:cubicBezTo>
                  <a:cubicBezTo>
                    <a:pt x="13485" y="3584"/>
                    <a:pt x="13388" y="3462"/>
                    <a:pt x="13291" y="3365"/>
                  </a:cubicBezTo>
                  <a:close/>
                  <a:moveTo>
                    <a:pt x="13291" y="4312"/>
                  </a:moveTo>
                  <a:lnTo>
                    <a:pt x="13291" y="4312"/>
                  </a:lnTo>
                  <a:cubicBezTo>
                    <a:pt x="13340" y="4360"/>
                    <a:pt x="13388" y="4409"/>
                    <a:pt x="13460" y="4457"/>
                  </a:cubicBezTo>
                  <a:cubicBezTo>
                    <a:pt x="13411" y="4457"/>
                    <a:pt x="13363" y="4432"/>
                    <a:pt x="13314" y="4432"/>
                  </a:cubicBezTo>
                  <a:cubicBezTo>
                    <a:pt x="13314" y="4384"/>
                    <a:pt x="13314" y="4360"/>
                    <a:pt x="13291" y="4312"/>
                  </a:cubicBezTo>
                  <a:close/>
                  <a:moveTo>
                    <a:pt x="13388" y="4772"/>
                  </a:moveTo>
                  <a:lnTo>
                    <a:pt x="13388" y="4772"/>
                  </a:lnTo>
                  <a:cubicBezTo>
                    <a:pt x="13508" y="4917"/>
                    <a:pt x="13631" y="5088"/>
                    <a:pt x="13776" y="5208"/>
                  </a:cubicBezTo>
                  <a:cubicBezTo>
                    <a:pt x="13654" y="5185"/>
                    <a:pt x="13557" y="5136"/>
                    <a:pt x="13460" y="5111"/>
                  </a:cubicBezTo>
                  <a:cubicBezTo>
                    <a:pt x="13437" y="4991"/>
                    <a:pt x="13411" y="4894"/>
                    <a:pt x="13388" y="4772"/>
                  </a:cubicBezTo>
                  <a:close/>
                  <a:moveTo>
                    <a:pt x="13605" y="5864"/>
                  </a:moveTo>
                  <a:cubicBezTo>
                    <a:pt x="13679" y="5913"/>
                    <a:pt x="13751" y="5984"/>
                    <a:pt x="13848" y="6058"/>
                  </a:cubicBezTo>
                  <a:cubicBezTo>
                    <a:pt x="13776" y="6033"/>
                    <a:pt x="13703" y="6010"/>
                    <a:pt x="13605" y="5961"/>
                  </a:cubicBezTo>
                  <a:lnTo>
                    <a:pt x="13605" y="5864"/>
                  </a:lnTo>
                  <a:close/>
                  <a:moveTo>
                    <a:pt x="13508" y="4312"/>
                  </a:moveTo>
                  <a:lnTo>
                    <a:pt x="13508" y="4312"/>
                  </a:lnTo>
                  <a:cubicBezTo>
                    <a:pt x="13631" y="4360"/>
                    <a:pt x="13728" y="4409"/>
                    <a:pt x="13848" y="4481"/>
                  </a:cubicBezTo>
                  <a:cubicBezTo>
                    <a:pt x="13897" y="4481"/>
                    <a:pt x="13922" y="4481"/>
                    <a:pt x="13945" y="4432"/>
                  </a:cubicBezTo>
                  <a:lnTo>
                    <a:pt x="13945" y="4457"/>
                  </a:lnTo>
                  <a:cubicBezTo>
                    <a:pt x="14091" y="5063"/>
                    <a:pt x="14188" y="5670"/>
                    <a:pt x="14261" y="6275"/>
                  </a:cubicBezTo>
                  <a:cubicBezTo>
                    <a:pt x="14042" y="6033"/>
                    <a:pt x="13800" y="5839"/>
                    <a:pt x="13557" y="5645"/>
                  </a:cubicBezTo>
                  <a:lnTo>
                    <a:pt x="13557" y="5596"/>
                  </a:lnTo>
                  <a:cubicBezTo>
                    <a:pt x="13605" y="5596"/>
                    <a:pt x="13679" y="5622"/>
                    <a:pt x="13728" y="5645"/>
                  </a:cubicBezTo>
                  <a:cubicBezTo>
                    <a:pt x="13741" y="5654"/>
                    <a:pt x="13754" y="5658"/>
                    <a:pt x="13766" y="5658"/>
                  </a:cubicBezTo>
                  <a:cubicBezTo>
                    <a:pt x="13815" y="5658"/>
                    <a:pt x="13839" y="5587"/>
                    <a:pt x="13800" y="5548"/>
                  </a:cubicBezTo>
                  <a:cubicBezTo>
                    <a:pt x="13728" y="5451"/>
                    <a:pt x="13654" y="5379"/>
                    <a:pt x="13582" y="5305"/>
                  </a:cubicBezTo>
                  <a:lnTo>
                    <a:pt x="13582" y="5305"/>
                  </a:lnTo>
                  <a:cubicBezTo>
                    <a:pt x="13728" y="5354"/>
                    <a:pt x="13873" y="5402"/>
                    <a:pt x="13994" y="5451"/>
                  </a:cubicBezTo>
                  <a:cubicBezTo>
                    <a:pt x="14004" y="5454"/>
                    <a:pt x="14014" y="5456"/>
                    <a:pt x="14024" y="5456"/>
                  </a:cubicBezTo>
                  <a:cubicBezTo>
                    <a:pt x="14085" y="5456"/>
                    <a:pt x="14132" y="5396"/>
                    <a:pt x="14091" y="5354"/>
                  </a:cubicBezTo>
                  <a:cubicBezTo>
                    <a:pt x="13873" y="5111"/>
                    <a:pt x="13654" y="4869"/>
                    <a:pt x="13460" y="4626"/>
                  </a:cubicBezTo>
                  <a:lnTo>
                    <a:pt x="13460" y="4626"/>
                  </a:lnTo>
                  <a:cubicBezTo>
                    <a:pt x="13582" y="4651"/>
                    <a:pt x="13703" y="4675"/>
                    <a:pt x="13800" y="4700"/>
                  </a:cubicBezTo>
                  <a:cubicBezTo>
                    <a:pt x="13810" y="4702"/>
                    <a:pt x="13820" y="4703"/>
                    <a:pt x="13829" y="4703"/>
                  </a:cubicBezTo>
                  <a:cubicBezTo>
                    <a:pt x="13910" y="4703"/>
                    <a:pt x="13960" y="4621"/>
                    <a:pt x="13873" y="4578"/>
                  </a:cubicBezTo>
                  <a:cubicBezTo>
                    <a:pt x="13751" y="4506"/>
                    <a:pt x="13631" y="4409"/>
                    <a:pt x="13508" y="4312"/>
                  </a:cubicBezTo>
                  <a:close/>
                  <a:moveTo>
                    <a:pt x="13751" y="6883"/>
                  </a:moveTo>
                  <a:lnTo>
                    <a:pt x="14091" y="7222"/>
                  </a:lnTo>
                  <a:cubicBezTo>
                    <a:pt x="13994" y="7197"/>
                    <a:pt x="13897" y="7174"/>
                    <a:pt x="13800" y="7174"/>
                  </a:cubicBezTo>
                  <a:cubicBezTo>
                    <a:pt x="13776" y="7077"/>
                    <a:pt x="13776" y="6980"/>
                    <a:pt x="13751" y="6906"/>
                  </a:cubicBezTo>
                  <a:lnTo>
                    <a:pt x="13751" y="6883"/>
                  </a:lnTo>
                  <a:close/>
                  <a:moveTo>
                    <a:pt x="13897" y="6252"/>
                  </a:moveTo>
                  <a:lnTo>
                    <a:pt x="13897" y="6252"/>
                  </a:lnTo>
                  <a:cubicBezTo>
                    <a:pt x="13994" y="6301"/>
                    <a:pt x="14116" y="6372"/>
                    <a:pt x="14213" y="6446"/>
                  </a:cubicBezTo>
                  <a:lnTo>
                    <a:pt x="14285" y="6446"/>
                  </a:lnTo>
                  <a:cubicBezTo>
                    <a:pt x="14333" y="6712"/>
                    <a:pt x="14358" y="6980"/>
                    <a:pt x="14382" y="7271"/>
                  </a:cubicBezTo>
                  <a:cubicBezTo>
                    <a:pt x="14213" y="7125"/>
                    <a:pt x="14067" y="6980"/>
                    <a:pt x="13897" y="6809"/>
                  </a:cubicBezTo>
                  <a:lnTo>
                    <a:pt x="13897" y="6809"/>
                  </a:lnTo>
                  <a:cubicBezTo>
                    <a:pt x="13945" y="6834"/>
                    <a:pt x="14019" y="6858"/>
                    <a:pt x="14067" y="6858"/>
                  </a:cubicBezTo>
                  <a:cubicBezTo>
                    <a:pt x="14075" y="6860"/>
                    <a:pt x="14083" y="6862"/>
                    <a:pt x="14091" y="6862"/>
                  </a:cubicBezTo>
                  <a:cubicBezTo>
                    <a:pt x="14154" y="6862"/>
                    <a:pt x="14205" y="6780"/>
                    <a:pt x="14139" y="6737"/>
                  </a:cubicBezTo>
                  <a:cubicBezTo>
                    <a:pt x="14042" y="6640"/>
                    <a:pt x="13945" y="6567"/>
                    <a:pt x="13825" y="6469"/>
                  </a:cubicBezTo>
                  <a:lnTo>
                    <a:pt x="13825" y="6469"/>
                  </a:lnTo>
                  <a:cubicBezTo>
                    <a:pt x="13897" y="6495"/>
                    <a:pt x="13945" y="6518"/>
                    <a:pt x="14019" y="6567"/>
                  </a:cubicBezTo>
                  <a:cubicBezTo>
                    <a:pt x="14025" y="6569"/>
                    <a:pt x="14032" y="6570"/>
                    <a:pt x="14038" y="6570"/>
                  </a:cubicBezTo>
                  <a:cubicBezTo>
                    <a:pt x="14099" y="6570"/>
                    <a:pt x="14135" y="6465"/>
                    <a:pt x="14091" y="6421"/>
                  </a:cubicBezTo>
                  <a:cubicBezTo>
                    <a:pt x="14019" y="6372"/>
                    <a:pt x="13945" y="6301"/>
                    <a:pt x="13897" y="6252"/>
                  </a:cubicBezTo>
                  <a:close/>
                  <a:moveTo>
                    <a:pt x="13825" y="7391"/>
                  </a:moveTo>
                  <a:lnTo>
                    <a:pt x="13825" y="7391"/>
                  </a:lnTo>
                  <a:cubicBezTo>
                    <a:pt x="13945" y="7488"/>
                    <a:pt x="14042" y="7585"/>
                    <a:pt x="14164" y="7682"/>
                  </a:cubicBezTo>
                  <a:cubicBezTo>
                    <a:pt x="14067" y="7634"/>
                    <a:pt x="13945" y="7610"/>
                    <a:pt x="13848" y="7562"/>
                  </a:cubicBezTo>
                  <a:lnTo>
                    <a:pt x="13848" y="7537"/>
                  </a:lnTo>
                  <a:cubicBezTo>
                    <a:pt x="13848" y="7488"/>
                    <a:pt x="13825" y="7440"/>
                    <a:pt x="13825" y="7391"/>
                  </a:cubicBezTo>
                  <a:close/>
                  <a:moveTo>
                    <a:pt x="14019" y="7368"/>
                  </a:moveTo>
                  <a:lnTo>
                    <a:pt x="14382" y="7440"/>
                  </a:lnTo>
                  <a:lnTo>
                    <a:pt x="14407" y="7440"/>
                  </a:lnTo>
                  <a:cubicBezTo>
                    <a:pt x="14430" y="7537"/>
                    <a:pt x="14430" y="7659"/>
                    <a:pt x="14455" y="7756"/>
                  </a:cubicBezTo>
                  <a:cubicBezTo>
                    <a:pt x="14310" y="7634"/>
                    <a:pt x="14164" y="7488"/>
                    <a:pt x="14019" y="7368"/>
                  </a:cubicBezTo>
                  <a:close/>
                  <a:moveTo>
                    <a:pt x="13945" y="8241"/>
                  </a:moveTo>
                  <a:cubicBezTo>
                    <a:pt x="14042" y="8361"/>
                    <a:pt x="14116" y="8458"/>
                    <a:pt x="14213" y="8555"/>
                  </a:cubicBezTo>
                  <a:cubicBezTo>
                    <a:pt x="14139" y="8532"/>
                    <a:pt x="14067" y="8532"/>
                    <a:pt x="13970" y="8507"/>
                  </a:cubicBezTo>
                  <a:cubicBezTo>
                    <a:pt x="13970" y="8410"/>
                    <a:pt x="13945" y="8338"/>
                    <a:pt x="13945" y="8241"/>
                  </a:cubicBezTo>
                  <a:close/>
                  <a:moveTo>
                    <a:pt x="14019" y="8798"/>
                  </a:moveTo>
                  <a:lnTo>
                    <a:pt x="14019" y="8798"/>
                  </a:lnTo>
                  <a:cubicBezTo>
                    <a:pt x="14116" y="8920"/>
                    <a:pt x="14213" y="9017"/>
                    <a:pt x="14333" y="9137"/>
                  </a:cubicBezTo>
                  <a:cubicBezTo>
                    <a:pt x="14236" y="9114"/>
                    <a:pt x="14139" y="9114"/>
                    <a:pt x="14067" y="9089"/>
                  </a:cubicBezTo>
                  <a:cubicBezTo>
                    <a:pt x="14042" y="8992"/>
                    <a:pt x="14019" y="8895"/>
                    <a:pt x="14019" y="8798"/>
                  </a:cubicBezTo>
                  <a:close/>
                  <a:moveTo>
                    <a:pt x="14091" y="9331"/>
                  </a:moveTo>
                  <a:lnTo>
                    <a:pt x="14091" y="9331"/>
                  </a:lnTo>
                  <a:cubicBezTo>
                    <a:pt x="14188" y="9428"/>
                    <a:pt x="14285" y="9525"/>
                    <a:pt x="14382" y="9599"/>
                  </a:cubicBezTo>
                  <a:cubicBezTo>
                    <a:pt x="14310" y="9574"/>
                    <a:pt x="14236" y="9574"/>
                    <a:pt x="14164" y="9551"/>
                  </a:cubicBezTo>
                  <a:lnTo>
                    <a:pt x="14116" y="9551"/>
                  </a:lnTo>
                  <a:cubicBezTo>
                    <a:pt x="14116" y="9477"/>
                    <a:pt x="14091" y="9405"/>
                    <a:pt x="14091" y="9331"/>
                  </a:cubicBezTo>
                  <a:close/>
                  <a:moveTo>
                    <a:pt x="14042" y="7804"/>
                  </a:moveTo>
                  <a:lnTo>
                    <a:pt x="14042" y="7804"/>
                  </a:lnTo>
                  <a:cubicBezTo>
                    <a:pt x="14188" y="7876"/>
                    <a:pt x="14333" y="7925"/>
                    <a:pt x="14479" y="7998"/>
                  </a:cubicBezTo>
                  <a:lnTo>
                    <a:pt x="14552" y="8581"/>
                  </a:lnTo>
                  <a:cubicBezTo>
                    <a:pt x="14601" y="8943"/>
                    <a:pt x="14673" y="9331"/>
                    <a:pt x="14746" y="9696"/>
                  </a:cubicBezTo>
                  <a:cubicBezTo>
                    <a:pt x="14527" y="9574"/>
                    <a:pt x="14382" y="9405"/>
                    <a:pt x="14213" y="9260"/>
                  </a:cubicBezTo>
                  <a:cubicBezTo>
                    <a:pt x="14310" y="9260"/>
                    <a:pt x="14430" y="9283"/>
                    <a:pt x="14527" y="9308"/>
                  </a:cubicBezTo>
                  <a:cubicBezTo>
                    <a:pt x="14601" y="9308"/>
                    <a:pt x="14624" y="9211"/>
                    <a:pt x="14576" y="9186"/>
                  </a:cubicBezTo>
                  <a:cubicBezTo>
                    <a:pt x="14407" y="9017"/>
                    <a:pt x="14236" y="8846"/>
                    <a:pt x="14091" y="8678"/>
                  </a:cubicBezTo>
                  <a:lnTo>
                    <a:pt x="14091" y="8678"/>
                  </a:lnTo>
                  <a:cubicBezTo>
                    <a:pt x="14213" y="8701"/>
                    <a:pt x="14310" y="8726"/>
                    <a:pt x="14430" y="8749"/>
                  </a:cubicBezTo>
                  <a:cubicBezTo>
                    <a:pt x="14440" y="8753"/>
                    <a:pt x="14450" y="8754"/>
                    <a:pt x="14460" y="8754"/>
                  </a:cubicBezTo>
                  <a:cubicBezTo>
                    <a:pt x="14521" y="8754"/>
                    <a:pt x="14566" y="8691"/>
                    <a:pt x="14504" y="8629"/>
                  </a:cubicBezTo>
                  <a:cubicBezTo>
                    <a:pt x="14333" y="8484"/>
                    <a:pt x="14188" y="8338"/>
                    <a:pt x="14042" y="8167"/>
                  </a:cubicBezTo>
                  <a:cubicBezTo>
                    <a:pt x="13973" y="8075"/>
                    <a:pt x="13947" y="8043"/>
                    <a:pt x="13956" y="8043"/>
                  </a:cubicBezTo>
                  <a:cubicBezTo>
                    <a:pt x="13965" y="8043"/>
                    <a:pt x="14014" y="8081"/>
                    <a:pt x="14091" y="8119"/>
                  </a:cubicBezTo>
                  <a:cubicBezTo>
                    <a:pt x="14099" y="8122"/>
                    <a:pt x="14107" y="8123"/>
                    <a:pt x="14114" y="8123"/>
                  </a:cubicBezTo>
                  <a:cubicBezTo>
                    <a:pt x="14174" y="8123"/>
                    <a:pt x="14210" y="8042"/>
                    <a:pt x="14188" y="7998"/>
                  </a:cubicBezTo>
                  <a:cubicBezTo>
                    <a:pt x="14139" y="7925"/>
                    <a:pt x="14091" y="7853"/>
                    <a:pt x="14042" y="7804"/>
                  </a:cubicBezTo>
                  <a:close/>
                  <a:moveTo>
                    <a:pt x="14139" y="9745"/>
                  </a:moveTo>
                  <a:cubicBezTo>
                    <a:pt x="14285" y="9914"/>
                    <a:pt x="14407" y="10108"/>
                    <a:pt x="14552" y="10278"/>
                  </a:cubicBezTo>
                  <a:cubicBezTo>
                    <a:pt x="14455" y="10253"/>
                    <a:pt x="14358" y="10253"/>
                    <a:pt x="14236" y="10230"/>
                  </a:cubicBezTo>
                  <a:lnTo>
                    <a:pt x="14213" y="10230"/>
                  </a:lnTo>
                  <a:cubicBezTo>
                    <a:pt x="14188" y="10059"/>
                    <a:pt x="14164" y="9890"/>
                    <a:pt x="14139" y="9745"/>
                  </a:cubicBezTo>
                  <a:close/>
                  <a:moveTo>
                    <a:pt x="14236" y="10399"/>
                  </a:moveTo>
                  <a:cubicBezTo>
                    <a:pt x="14382" y="10569"/>
                    <a:pt x="14527" y="10715"/>
                    <a:pt x="14673" y="10860"/>
                  </a:cubicBezTo>
                  <a:cubicBezTo>
                    <a:pt x="14552" y="10812"/>
                    <a:pt x="14430" y="10812"/>
                    <a:pt x="14310" y="10787"/>
                  </a:cubicBezTo>
                  <a:cubicBezTo>
                    <a:pt x="14285" y="10666"/>
                    <a:pt x="14261" y="10544"/>
                    <a:pt x="14236" y="10399"/>
                  </a:cubicBezTo>
                  <a:close/>
                  <a:moveTo>
                    <a:pt x="14310" y="9720"/>
                  </a:moveTo>
                  <a:lnTo>
                    <a:pt x="14310" y="9720"/>
                  </a:lnTo>
                  <a:cubicBezTo>
                    <a:pt x="14430" y="9768"/>
                    <a:pt x="14552" y="9793"/>
                    <a:pt x="14673" y="9817"/>
                  </a:cubicBezTo>
                  <a:cubicBezTo>
                    <a:pt x="14698" y="9817"/>
                    <a:pt x="14721" y="9817"/>
                    <a:pt x="14746" y="9793"/>
                  </a:cubicBezTo>
                  <a:cubicBezTo>
                    <a:pt x="14818" y="10181"/>
                    <a:pt x="14915" y="10569"/>
                    <a:pt x="14989" y="10957"/>
                  </a:cubicBezTo>
                  <a:cubicBezTo>
                    <a:pt x="14770" y="10787"/>
                    <a:pt x="14601" y="10593"/>
                    <a:pt x="14430" y="10399"/>
                  </a:cubicBezTo>
                  <a:lnTo>
                    <a:pt x="14430" y="10399"/>
                  </a:lnTo>
                  <a:cubicBezTo>
                    <a:pt x="14527" y="10424"/>
                    <a:pt x="14624" y="10424"/>
                    <a:pt x="14721" y="10447"/>
                  </a:cubicBezTo>
                  <a:cubicBezTo>
                    <a:pt x="14727" y="10450"/>
                    <a:pt x="14732" y="10451"/>
                    <a:pt x="14737" y="10451"/>
                  </a:cubicBezTo>
                  <a:cubicBezTo>
                    <a:pt x="14779" y="10451"/>
                    <a:pt x="14813" y="10370"/>
                    <a:pt x="14770" y="10327"/>
                  </a:cubicBezTo>
                  <a:cubicBezTo>
                    <a:pt x="14601" y="10133"/>
                    <a:pt x="14479" y="9939"/>
                    <a:pt x="14310" y="9720"/>
                  </a:cubicBezTo>
                  <a:close/>
                  <a:moveTo>
                    <a:pt x="14333" y="11006"/>
                  </a:moveTo>
                  <a:lnTo>
                    <a:pt x="14333" y="11006"/>
                  </a:lnTo>
                  <a:cubicBezTo>
                    <a:pt x="14479" y="11126"/>
                    <a:pt x="14576" y="11297"/>
                    <a:pt x="14698" y="11443"/>
                  </a:cubicBezTo>
                  <a:lnTo>
                    <a:pt x="14407" y="11369"/>
                  </a:lnTo>
                  <a:lnTo>
                    <a:pt x="14333" y="11006"/>
                  </a:lnTo>
                  <a:close/>
                  <a:moveTo>
                    <a:pt x="14455" y="11708"/>
                  </a:moveTo>
                  <a:lnTo>
                    <a:pt x="14455" y="11708"/>
                  </a:lnTo>
                  <a:cubicBezTo>
                    <a:pt x="14649" y="11854"/>
                    <a:pt x="14818" y="12025"/>
                    <a:pt x="14989" y="12193"/>
                  </a:cubicBezTo>
                  <a:cubicBezTo>
                    <a:pt x="14843" y="12170"/>
                    <a:pt x="14698" y="12122"/>
                    <a:pt x="14527" y="12096"/>
                  </a:cubicBezTo>
                  <a:cubicBezTo>
                    <a:pt x="14504" y="11976"/>
                    <a:pt x="14479" y="11831"/>
                    <a:pt x="14455" y="11708"/>
                  </a:cubicBezTo>
                  <a:close/>
                  <a:moveTo>
                    <a:pt x="14479" y="10957"/>
                  </a:moveTo>
                  <a:cubicBezTo>
                    <a:pt x="14649" y="10981"/>
                    <a:pt x="14795" y="11029"/>
                    <a:pt x="14964" y="11103"/>
                  </a:cubicBezTo>
                  <a:cubicBezTo>
                    <a:pt x="14976" y="11115"/>
                    <a:pt x="14983" y="11120"/>
                    <a:pt x="14989" y="11120"/>
                  </a:cubicBezTo>
                  <a:cubicBezTo>
                    <a:pt x="14995" y="11120"/>
                    <a:pt x="15001" y="11115"/>
                    <a:pt x="15012" y="11103"/>
                  </a:cubicBezTo>
                  <a:cubicBezTo>
                    <a:pt x="15134" y="11708"/>
                    <a:pt x="15280" y="12290"/>
                    <a:pt x="15377" y="12898"/>
                  </a:cubicBezTo>
                  <a:cubicBezTo>
                    <a:pt x="15158" y="12678"/>
                    <a:pt x="14915" y="12484"/>
                    <a:pt x="14673" y="12267"/>
                  </a:cubicBezTo>
                  <a:lnTo>
                    <a:pt x="14673" y="12267"/>
                  </a:lnTo>
                  <a:cubicBezTo>
                    <a:pt x="14843" y="12316"/>
                    <a:pt x="14989" y="12339"/>
                    <a:pt x="15158" y="12413"/>
                  </a:cubicBezTo>
                  <a:cubicBezTo>
                    <a:pt x="15168" y="12416"/>
                    <a:pt x="15177" y="12417"/>
                    <a:pt x="15186" y="12417"/>
                  </a:cubicBezTo>
                  <a:cubicBezTo>
                    <a:pt x="15243" y="12417"/>
                    <a:pt x="15274" y="12358"/>
                    <a:pt x="15231" y="12316"/>
                  </a:cubicBezTo>
                  <a:cubicBezTo>
                    <a:pt x="15012" y="11999"/>
                    <a:pt x="14746" y="11757"/>
                    <a:pt x="14455" y="11514"/>
                  </a:cubicBezTo>
                  <a:lnTo>
                    <a:pt x="14455" y="11514"/>
                  </a:lnTo>
                  <a:cubicBezTo>
                    <a:pt x="14601" y="11563"/>
                    <a:pt x="14746" y="11588"/>
                    <a:pt x="14892" y="11660"/>
                  </a:cubicBezTo>
                  <a:cubicBezTo>
                    <a:pt x="14901" y="11669"/>
                    <a:pt x="14911" y="11673"/>
                    <a:pt x="14921" y="11673"/>
                  </a:cubicBezTo>
                  <a:cubicBezTo>
                    <a:pt x="14963" y="11673"/>
                    <a:pt x="15003" y="11602"/>
                    <a:pt x="14964" y="11563"/>
                  </a:cubicBezTo>
                  <a:cubicBezTo>
                    <a:pt x="14795" y="11369"/>
                    <a:pt x="14673" y="11126"/>
                    <a:pt x="14479" y="10957"/>
                  </a:cubicBezTo>
                  <a:close/>
                  <a:moveTo>
                    <a:pt x="14601" y="12364"/>
                  </a:moveTo>
                  <a:lnTo>
                    <a:pt x="14601" y="12364"/>
                  </a:lnTo>
                  <a:cubicBezTo>
                    <a:pt x="14795" y="12558"/>
                    <a:pt x="14989" y="12727"/>
                    <a:pt x="15206" y="12898"/>
                  </a:cubicBezTo>
                  <a:cubicBezTo>
                    <a:pt x="15061" y="12921"/>
                    <a:pt x="14940" y="12946"/>
                    <a:pt x="14795" y="12970"/>
                  </a:cubicBezTo>
                  <a:cubicBezTo>
                    <a:pt x="14767" y="12970"/>
                    <a:pt x="14747" y="13001"/>
                    <a:pt x="14744" y="13033"/>
                  </a:cubicBezTo>
                  <a:lnTo>
                    <a:pt x="14744" y="13033"/>
                  </a:lnTo>
                  <a:cubicBezTo>
                    <a:pt x="14692" y="12811"/>
                    <a:pt x="14646" y="12592"/>
                    <a:pt x="14601" y="12364"/>
                  </a:cubicBezTo>
                  <a:close/>
                  <a:moveTo>
                    <a:pt x="15400" y="12995"/>
                  </a:moveTo>
                  <a:lnTo>
                    <a:pt x="15474" y="13431"/>
                  </a:lnTo>
                  <a:cubicBezTo>
                    <a:pt x="15328" y="13309"/>
                    <a:pt x="15183" y="13189"/>
                    <a:pt x="15012" y="13067"/>
                  </a:cubicBezTo>
                  <a:lnTo>
                    <a:pt x="15061" y="13067"/>
                  </a:lnTo>
                  <a:cubicBezTo>
                    <a:pt x="15158" y="13043"/>
                    <a:pt x="15255" y="13043"/>
                    <a:pt x="15352" y="13018"/>
                  </a:cubicBezTo>
                  <a:cubicBezTo>
                    <a:pt x="15377" y="13018"/>
                    <a:pt x="15400" y="12995"/>
                    <a:pt x="15400" y="12995"/>
                  </a:cubicBezTo>
                  <a:close/>
                  <a:moveTo>
                    <a:pt x="14755" y="13079"/>
                  </a:moveTo>
                  <a:lnTo>
                    <a:pt x="14755" y="13079"/>
                  </a:lnTo>
                  <a:cubicBezTo>
                    <a:pt x="14759" y="13084"/>
                    <a:pt x="14764" y="13089"/>
                    <a:pt x="14770" y="13092"/>
                  </a:cubicBezTo>
                  <a:cubicBezTo>
                    <a:pt x="14964" y="13189"/>
                    <a:pt x="15134" y="13334"/>
                    <a:pt x="15303" y="13455"/>
                  </a:cubicBezTo>
                  <a:cubicBezTo>
                    <a:pt x="15158" y="13455"/>
                    <a:pt x="15037" y="13480"/>
                    <a:pt x="14892" y="13503"/>
                  </a:cubicBezTo>
                  <a:lnTo>
                    <a:pt x="14843" y="13503"/>
                  </a:lnTo>
                  <a:lnTo>
                    <a:pt x="14843" y="13431"/>
                  </a:lnTo>
                  <a:cubicBezTo>
                    <a:pt x="14812" y="13312"/>
                    <a:pt x="14782" y="13195"/>
                    <a:pt x="14755" y="13079"/>
                  </a:cubicBezTo>
                  <a:close/>
                  <a:moveTo>
                    <a:pt x="15305" y="13597"/>
                  </a:moveTo>
                  <a:cubicBezTo>
                    <a:pt x="15377" y="13597"/>
                    <a:pt x="15450" y="13605"/>
                    <a:pt x="15523" y="13625"/>
                  </a:cubicBezTo>
                  <a:cubicBezTo>
                    <a:pt x="15546" y="13771"/>
                    <a:pt x="15571" y="13891"/>
                    <a:pt x="15571" y="14037"/>
                  </a:cubicBezTo>
                  <a:cubicBezTo>
                    <a:pt x="15594" y="14110"/>
                    <a:pt x="15594" y="14182"/>
                    <a:pt x="15620" y="14231"/>
                  </a:cubicBezTo>
                  <a:cubicBezTo>
                    <a:pt x="15474" y="14062"/>
                    <a:pt x="15328" y="13891"/>
                    <a:pt x="15183" y="13746"/>
                  </a:cubicBezTo>
                  <a:cubicBezTo>
                    <a:pt x="15113" y="13659"/>
                    <a:pt x="15106" y="13621"/>
                    <a:pt x="15070" y="13617"/>
                  </a:cubicBezTo>
                  <a:lnTo>
                    <a:pt x="15070" y="13617"/>
                  </a:lnTo>
                  <a:cubicBezTo>
                    <a:pt x="15149" y="13606"/>
                    <a:pt x="15227" y="13597"/>
                    <a:pt x="15305" y="13597"/>
                  </a:cubicBezTo>
                  <a:close/>
                  <a:moveTo>
                    <a:pt x="14892" y="13649"/>
                  </a:moveTo>
                  <a:cubicBezTo>
                    <a:pt x="15109" y="13843"/>
                    <a:pt x="15280" y="14062"/>
                    <a:pt x="15449" y="14279"/>
                  </a:cubicBezTo>
                  <a:cubicBezTo>
                    <a:pt x="15328" y="14256"/>
                    <a:pt x="15183" y="14207"/>
                    <a:pt x="15037" y="14182"/>
                  </a:cubicBezTo>
                  <a:cubicBezTo>
                    <a:pt x="14989" y="14013"/>
                    <a:pt x="14940" y="13843"/>
                    <a:pt x="14892" y="13649"/>
                  </a:cubicBezTo>
                  <a:close/>
                  <a:moveTo>
                    <a:pt x="15086" y="14473"/>
                  </a:moveTo>
                  <a:cubicBezTo>
                    <a:pt x="15206" y="14596"/>
                    <a:pt x="15328" y="14741"/>
                    <a:pt x="15449" y="14887"/>
                  </a:cubicBezTo>
                  <a:cubicBezTo>
                    <a:pt x="15377" y="14861"/>
                    <a:pt x="15328" y="14813"/>
                    <a:pt x="15280" y="14790"/>
                  </a:cubicBezTo>
                  <a:cubicBezTo>
                    <a:pt x="15267" y="14783"/>
                    <a:pt x="15254" y="14780"/>
                    <a:pt x="15242" y="14780"/>
                  </a:cubicBezTo>
                  <a:cubicBezTo>
                    <a:pt x="15209" y="14780"/>
                    <a:pt x="15183" y="14803"/>
                    <a:pt x="15183" y="14838"/>
                  </a:cubicBezTo>
                  <a:cubicBezTo>
                    <a:pt x="15158" y="14716"/>
                    <a:pt x="15134" y="14596"/>
                    <a:pt x="15086" y="14473"/>
                  </a:cubicBezTo>
                  <a:close/>
                  <a:moveTo>
                    <a:pt x="15183" y="14353"/>
                  </a:moveTo>
                  <a:lnTo>
                    <a:pt x="15183" y="14353"/>
                  </a:lnTo>
                  <a:cubicBezTo>
                    <a:pt x="15328" y="14376"/>
                    <a:pt x="15474" y="14425"/>
                    <a:pt x="15620" y="14450"/>
                  </a:cubicBezTo>
                  <a:lnTo>
                    <a:pt x="15643" y="14450"/>
                  </a:lnTo>
                  <a:cubicBezTo>
                    <a:pt x="15668" y="14644"/>
                    <a:pt x="15691" y="14813"/>
                    <a:pt x="15717" y="15007"/>
                  </a:cubicBezTo>
                  <a:cubicBezTo>
                    <a:pt x="15546" y="14790"/>
                    <a:pt x="15377" y="14570"/>
                    <a:pt x="15183" y="14353"/>
                  </a:cubicBezTo>
                  <a:close/>
                  <a:moveTo>
                    <a:pt x="15183" y="14887"/>
                  </a:moveTo>
                  <a:cubicBezTo>
                    <a:pt x="15255" y="14984"/>
                    <a:pt x="15328" y="15104"/>
                    <a:pt x="15400" y="15201"/>
                  </a:cubicBezTo>
                  <a:cubicBezTo>
                    <a:pt x="15352" y="15201"/>
                    <a:pt x="15303" y="15201"/>
                    <a:pt x="15255" y="15226"/>
                  </a:cubicBezTo>
                  <a:cubicBezTo>
                    <a:pt x="15231" y="15104"/>
                    <a:pt x="15206" y="14984"/>
                    <a:pt x="15183" y="14887"/>
                  </a:cubicBezTo>
                  <a:close/>
                  <a:moveTo>
                    <a:pt x="15303" y="15517"/>
                  </a:moveTo>
                  <a:cubicBezTo>
                    <a:pt x="15400" y="15614"/>
                    <a:pt x="15449" y="15760"/>
                    <a:pt x="15523" y="15880"/>
                  </a:cubicBezTo>
                  <a:cubicBezTo>
                    <a:pt x="15588" y="15985"/>
                    <a:pt x="15603" y="16005"/>
                    <a:pt x="15569" y="16005"/>
                  </a:cubicBezTo>
                  <a:cubicBezTo>
                    <a:pt x="15549" y="16005"/>
                    <a:pt x="15511" y="15998"/>
                    <a:pt x="15455" y="15998"/>
                  </a:cubicBezTo>
                  <a:cubicBezTo>
                    <a:pt x="15432" y="15998"/>
                    <a:pt x="15406" y="15999"/>
                    <a:pt x="15377" y="16002"/>
                  </a:cubicBezTo>
                  <a:cubicBezTo>
                    <a:pt x="15352" y="15832"/>
                    <a:pt x="15328" y="15663"/>
                    <a:pt x="15303" y="15517"/>
                  </a:cubicBezTo>
                  <a:close/>
                  <a:moveTo>
                    <a:pt x="15400" y="16317"/>
                  </a:moveTo>
                  <a:cubicBezTo>
                    <a:pt x="15474" y="16439"/>
                    <a:pt x="15546" y="16536"/>
                    <a:pt x="15643" y="16656"/>
                  </a:cubicBezTo>
                  <a:lnTo>
                    <a:pt x="15426" y="16584"/>
                  </a:lnTo>
                  <a:cubicBezTo>
                    <a:pt x="15426" y="16511"/>
                    <a:pt x="15400" y="16439"/>
                    <a:pt x="15400" y="16390"/>
                  </a:cubicBezTo>
                  <a:lnTo>
                    <a:pt x="15400" y="16317"/>
                  </a:lnTo>
                  <a:close/>
                  <a:moveTo>
                    <a:pt x="15426" y="16850"/>
                  </a:moveTo>
                  <a:cubicBezTo>
                    <a:pt x="15474" y="16947"/>
                    <a:pt x="15523" y="17021"/>
                    <a:pt x="15546" y="17118"/>
                  </a:cubicBezTo>
                  <a:lnTo>
                    <a:pt x="15426" y="17118"/>
                  </a:lnTo>
                  <a:lnTo>
                    <a:pt x="15426" y="16850"/>
                  </a:lnTo>
                  <a:close/>
                  <a:moveTo>
                    <a:pt x="15377" y="17529"/>
                  </a:moveTo>
                  <a:cubicBezTo>
                    <a:pt x="15426" y="17603"/>
                    <a:pt x="15474" y="17700"/>
                    <a:pt x="15523" y="17772"/>
                  </a:cubicBezTo>
                  <a:cubicBezTo>
                    <a:pt x="15583" y="17878"/>
                    <a:pt x="15643" y="17937"/>
                    <a:pt x="15581" y="17937"/>
                  </a:cubicBezTo>
                  <a:cubicBezTo>
                    <a:pt x="15543" y="17937"/>
                    <a:pt x="15460" y="17915"/>
                    <a:pt x="15303" y="17869"/>
                  </a:cubicBezTo>
                  <a:cubicBezTo>
                    <a:pt x="15328" y="17749"/>
                    <a:pt x="15352" y="17652"/>
                    <a:pt x="15377" y="17529"/>
                  </a:cubicBezTo>
                  <a:close/>
                  <a:moveTo>
                    <a:pt x="15206" y="18040"/>
                  </a:moveTo>
                  <a:cubicBezTo>
                    <a:pt x="15280" y="18111"/>
                    <a:pt x="15352" y="18185"/>
                    <a:pt x="15426" y="18234"/>
                  </a:cubicBezTo>
                  <a:cubicBezTo>
                    <a:pt x="15328" y="18185"/>
                    <a:pt x="15255" y="18137"/>
                    <a:pt x="15158" y="18088"/>
                  </a:cubicBezTo>
                  <a:cubicBezTo>
                    <a:pt x="15183" y="18088"/>
                    <a:pt x="15183" y="18063"/>
                    <a:pt x="15206" y="18040"/>
                  </a:cubicBezTo>
                  <a:close/>
                  <a:moveTo>
                    <a:pt x="15474" y="15055"/>
                  </a:moveTo>
                  <a:cubicBezTo>
                    <a:pt x="15571" y="15104"/>
                    <a:pt x="15643" y="15178"/>
                    <a:pt x="15717" y="15201"/>
                  </a:cubicBezTo>
                  <a:cubicBezTo>
                    <a:pt x="15740" y="15226"/>
                    <a:pt x="15740" y="15226"/>
                    <a:pt x="15765" y="15226"/>
                  </a:cubicBezTo>
                  <a:cubicBezTo>
                    <a:pt x="15814" y="15614"/>
                    <a:pt x="15885" y="16002"/>
                    <a:pt x="15934" y="16390"/>
                  </a:cubicBezTo>
                  <a:cubicBezTo>
                    <a:pt x="16031" y="17021"/>
                    <a:pt x="16153" y="17772"/>
                    <a:pt x="15911" y="18379"/>
                  </a:cubicBezTo>
                  <a:cubicBezTo>
                    <a:pt x="15643" y="18282"/>
                    <a:pt x="15449" y="18040"/>
                    <a:pt x="15255" y="17966"/>
                  </a:cubicBezTo>
                  <a:lnTo>
                    <a:pt x="15255" y="17966"/>
                  </a:lnTo>
                  <a:cubicBezTo>
                    <a:pt x="15317" y="17987"/>
                    <a:pt x="15383" y="17994"/>
                    <a:pt x="15451" y="17994"/>
                  </a:cubicBezTo>
                  <a:cubicBezTo>
                    <a:pt x="15541" y="17994"/>
                    <a:pt x="15633" y="17980"/>
                    <a:pt x="15717" y="17966"/>
                  </a:cubicBezTo>
                  <a:cubicBezTo>
                    <a:pt x="15765" y="17966"/>
                    <a:pt x="15788" y="17894"/>
                    <a:pt x="15765" y="17869"/>
                  </a:cubicBezTo>
                  <a:cubicBezTo>
                    <a:pt x="15620" y="17723"/>
                    <a:pt x="15523" y="17529"/>
                    <a:pt x="15426" y="17335"/>
                  </a:cubicBezTo>
                  <a:lnTo>
                    <a:pt x="15400" y="17335"/>
                  </a:lnTo>
                  <a:cubicBezTo>
                    <a:pt x="15426" y="17287"/>
                    <a:pt x="15426" y="17263"/>
                    <a:pt x="15426" y="17238"/>
                  </a:cubicBezTo>
                  <a:cubicBezTo>
                    <a:pt x="15474" y="17238"/>
                    <a:pt x="15594" y="17287"/>
                    <a:pt x="15691" y="17287"/>
                  </a:cubicBezTo>
                  <a:cubicBezTo>
                    <a:pt x="15740" y="17287"/>
                    <a:pt x="15765" y="17215"/>
                    <a:pt x="15740" y="17190"/>
                  </a:cubicBezTo>
                  <a:cubicBezTo>
                    <a:pt x="15668" y="17044"/>
                    <a:pt x="15620" y="16899"/>
                    <a:pt x="15546" y="16778"/>
                  </a:cubicBezTo>
                  <a:lnTo>
                    <a:pt x="15546" y="16778"/>
                  </a:lnTo>
                  <a:lnTo>
                    <a:pt x="15837" y="16850"/>
                  </a:lnTo>
                  <a:cubicBezTo>
                    <a:pt x="15845" y="16853"/>
                    <a:pt x="15853" y="16854"/>
                    <a:pt x="15861" y="16854"/>
                  </a:cubicBezTo>
                  <a:cubicBezTo>
                    <a:pt x="15920" y="16854"/>
                    <a:pt x="15954" y="16773"/>
                    <a:pt x="15911" y="16730"/>
                  </a:cubicBezTo>
                  <a:cubicBezTo>
                    <a:pt x="15717" y="16559"/>
                    <a:pt x="15594" y="16390"/>
                    <a:pt x="15497" y="16171"/>
                  </a:cubicBezTo>
                  <a:cubicBezTo>
                    <a:pt x="15449" y="16099"/>
                    <a:pt x="15717" y="16099"/>
                    <a:pt x="15740" y="16099"/>
                  </a:cubicBezTo>
                  <a:cubicBezTo>
                    <a:pt x="15788" y="16099"/>
                    <a:pt x="15837" y="16026"/>
                    <a:pt x="15788" y="15977"/>
                  </a:cubicBezTo>
                  <a:cubicBezTo>
                    <a:pt x="15643" y="15832"/>
                    <a:pt x="15546" y="15637"/>
                    <a:pt x="15449" y="15469"/>
                  </a:cubicBezTo>
                  <a:cubicBezTo>
                    <a:pt x="15387" y="15360"/>
                    <a:pt x="15384" y="15340"/>
                    <a:pt x="15428" y="15340"/>
                  </a:cubicBezTo>
                  <a:cubicBezTo>
                    <a:pt x="15453" y="15340"/>
                    <a:pt x="15493" y="15346"/>
                    <a:pt x="15546" y="15346"/>
                  </a:cubicBezTo>
                  <a:cubicBezTo>
                    <a:pt x="15620" y="15346"/>
                    <a:pt x="15620" y="15275"/>
                    <a:pt x="15594" y="15226"/>
                  </a:cubicBezTo>
                  <a:cubicBezTo>
                    <a:pt x="15546" y="15178"/>
                    <a:pt x="15497" y="15104"/>
                    <a:pt x="15474" y="15055"/>
                  </a:cubicBezTo>
                  <a:close/>
                  <a:moveTo>
                    <a:pt x="15546" y="18305"/>
                  </a:moveTo>
                  <a:cubicBezTo>
                    <a:pt x="15643" y="18354"/>
                    <a:pt x="15765" y="18402"/>
                    <a:pt x="15885" y="18428"/>
                  </a:cubicBezTo>
                  <a:lnTo>
                    <a:pt x="15814" y="18573"/>
                  </a:lnTo>
                  <a:cubicBezTo>
                    <a:pt x="15765" y="18476"/>
                    <a:pt x="15643" y="18379"/>
                    <a:pt x="15546" y="18305"/>
                  </a:cubicBezTo>
                  <a:close/>
                  <a:moveTo>
                    <a:pt x="15497" y="18573"/>
                  </a:moveTo>
                  <a:cubicBezTo>
                    <a:pt x="15546" y="18622"/>
                    <a:pt x="15594" y="18670"/>
                    <a:pt x="15594" y="18719"/>
                  </a:cubicBezTo>
                  <a:cubicBezTo>
                    <a:pt x="15620" y="18864"/>
                    <a:pt x="15303" y="18985"/>
                    <a:pt x="15231" y="19033"/>
                  </a:cubicBezTo>
                  <a:cubicBezTo>
                    <a:pt x="14867" y="19179"/>
                    <a:pt x="14430" y="19252"/>
                    <a:pt x="14042" y="19324"/>
                  </a:cubicBezTo>
                  <a:cubicBezTo>
                    <a:pt x="13994" y="19349"/>
                    <a:pt x="13945" y="19349"/>
                    <a:pt x="13897" y="19373"/>
                  </a:cubicBezTo>
                  <a:lnTo>
                    <a:pt x="13897" y="19276"/>
                  </a:lnTo>
                  <a:cubicBezTo>
                    <a:pt x="13873" y="19227"/>
                    <a:pt x="14382" y="19227"/>
                    <a:pt x="14430" y="19204"/>
                  </a:cubicBezTo>
                  <a:cubicBezTo>
                    <a:pt x="14455" y="19204"/>
                    <a:pt x="14479" y="19179"/>
                    <a:pt x="14504" y="19155"/>
                  </a:cubicBezTo>
                  <a:cubicBezTo>
                    <a:pt x="14527" y="19082"/>
                    <a:pt x="14504" y="19010"/>
                    <a:pt x="14455" y="18936"/>
                  </a:cubicBezTo>
                  <a:lnTo>
                    <a:pt x="14455" y="18936"/>
                  </a:lnTo>
                  <a:cubicBezTo>
                    <a:pt x="14624" y="18961"/>
                    <a:pt x="14770" y="18985"/>
                    <a:pt x="14940" y="18985"/>
                  </a:cubicBezTo>
                  <a:cubicBezTo>
                    <a:pt x="14989" y="18985"/>
                    <a:pt x="15012" y="18913"/>
                    <a:pt x="15012" y="18864"/>
                  </a:cubicBezTo>
                  <a:lnTo>
                    <a:pt x="14940" y="18719"/>
                  </a:lnTo>
                  <a:lnTo>
                    <a:pt x="14940" y="18719"/>
                  </a:lnTo>
                  <a:cubicBezTo>
                    <a:pt x="15061" y="18742"/>
                    <a:pt x="15158" y="18767"/>
                    <a:pt x="15280" y="18767"/>
                  </a:cubicBezTo>
                  <a:cubicBezTo>
                    <a:pt x="15352" y="18767"/>
                    <a:pt x="15400" y="18670"/>
                    <a:pt x="15328" y="18622"/>
                  </a:cubicBezTo>
                  <a:cubicBezTo>
                    <a:pt x="15304" y="18585"/>
                    <a:pt x="15328" y="18579"/>
                    <a:pt x="15368" y="18579"/>
                  </a:cubicBezTo>
                  <a:cubicBezTo>
                    <a:pt x="15388" y="18579"/>
                    <a:pt x="15413" y="18580"/>
                    <a:pt x="15437" y="18580"/>
                  </a:cubicBezTo>
                  <a:cubicBezTo>
                    <a:pt x="15459" y="18580"/>
                    <a:pt x="15480" y="18579"/>
                    <a:pt x="15497" y="18573"/>
                  </a:cubicBezTo>
                  <a:close/>
                  <a:moveTo>
                    <a:pt x="15012" y="18282"/>
                  </a:moveTo>
                  <a:cubicBezTo>
                    <a:pt x="15086" y="18331"/>
                    <a:pt x="15206" y="18379"/>
                    <a:pt x="15328" y="18428"/>
                  </a:cubicBezTo>
                  <a:cubicBezTo>
                    <a:pt x="15280" y="18428"/>
                    <a:pt x="15231" y="18451"/>
                    <a:pt x="15183" y="18451"/>
                  </a:cubicBezTo>
                  <a:cubicBezTo>
                    <a:pt x="15109" y="18451"/>
                    <a:pt x="15086" y="18525"/>
                    <a:pt x="15109" y="18573"/>
                  </a:cubicBezTo>
                  <a:lnTo>
                    <a:pt x="15109" y="18596"/>
                  </a:lnTo>
                  <a:cubicBezTo>
                    <a:pt x="15012" y="18573"/>
                    <a:pt x="14915" y="18548"/>
                    <a:pt x="14843" y="18525"/>
                  </a:cubicBezTo>
                  <a:cubicBezTo>
                    <a:pt x="14830" y="18520"/>
                    <a:pt x="14817" y="18518"/>
                    <a:pt x="14804" y="18518"/>
                  </a:cubicBezTo>
                  <a:cubicBezTo>
                    <a:pt x="14747" y="18518"/>
                    <a:pt x="14702" y="18561"/>
                    <a:pt x="14721" y="18622"/>
                  </a:cubicBezTo>
                  <a:cubicBezTo>
                    <a:pt x="14746" y="18692"/>
                    <a:pt x="14769" y="18765"/>
                    <a:pt x="14816" y="18836"/>
                  </a:cubicBezTo>
                  <a:lnTo>
                    <a:pt x="14816" y="18836"/>
                  </a:lnTo>
                  <a:cubicBezTo>
                    <a:pt x="14776" y="18789"/>
                    <a:pt x="14357" y="18767"/>
                    <a:pt x="14310" y="18742"/>
                  </a:cubicBezTo>
                  <a:cubicBezTo>
                    <a:pt x="14236" y="18742"/>
                    <a:pt x="14188" y="18816"/>
                    <a:pt x="14213" y="18864"/>
                  </a:cubicBezTo>
                  <a:cubicBezTo>
                    <a:pt x="14282" y="19037"/>
                    <a:pt x="14116" y="19062"/>
                    <a:pt x="13954" y="19062"/>
                  </a:cubicBezTo>
                  <a:cubicBezTo>
                    <a:pt x="13889" y="19062"/>
                    <a:pt x="13824" y="19058"/>
                    <a:pt x="13776" y="19058"/>
                  </a:cubicBezTo>
                  <a:cubicBezTo>
                    <a:pt x="13728" y="19058"/>
                    <a:pt x="13703" y="19107"/>
                    <a:pt x="13703" y="19130"/>
                  </a:cubicBezTo>
                  <a:cubicBezTo>
                    <a:pt x="13685" y="19236"/>
                    <a:pt x="13719" y="19305"/>
                    <a:pt x="13663" y="19305"/>
                  </a:cubicBezTo>
                  <a:cubicBezTo>
                    <a:pt x="13642" y="19305"/>
                    <a:pt x="13609" y="19295"/>
                    <a:pt x="13557" y="19276"/>
                  </a:cubicBezTo>
                  <a:cubicBezTo>
                    <a:pt x="13388" y="19227"/>
                    <a:pt x="13217" y="19227"/>
                    <a:pt x="13023" y="19179"/>
                  </a:cubicBezTo>
                  <a:cubicBezTo>
                    <a:pt x="13016" y="19176"/>
                    <a:pt x="13009" y="19175"/>
                    <a:pt x="13002" y="19175"/>
                  </a:cubicBezTo>
                  <a:cubicBezTo>
                    <a:pt x="12947" y="19175"/>
                    <a:pt x="12929" y="19257"/>
                    <a:pt x="12952" y="19301"/>
                  </a:cubicBezTo>
                  <a:cubicBezTo>
                    <a:pt x="12952" y="19349"/>
                    <a:pt x="12975" y="19398"/>
                    <a:pt x="13000" y="19446"/>
                  </a:cubicBezTo>
                  <a:cubicBezTo>
                    <a:pt x="12806" y="19398"/>
                    <a:pt x="12612" y="19373"/>
                    <a:pt x="12441" y="19276"/>
                  </a:cubicBezTo>
                  <a:cubicBezTo>
                    <a:pt x="12430" y="19268"/>
                    <a:pt x="12419" y="19264"/>
                    <a:pt x="12408" y="19264"/>
                  </a:cubicBezTo>
                  <a:cubicBezTo>
                    <a:pt x="12349" y="19264"/>
                    <a:pt x="12303" y="19361"/>
                    <a:pt x="12344" y="19421"/>
                  </a:cubicBezTo>
                  <a:cubicBezTo>
                    <a:pt x="12370" y="19446"/>
                    <a:pt x="12393" y="19470"/>
                    <a:pt x="12418" y="19470"/>
                  </a:cubicBezTo>
                  <a:lnTo>
                    <a:pt x="12296" y="19470"/>
                  </a:lnTo>
                  <a:cubicBezTo>
                    <a:pt x="12078" y="19446"/>
                    <a:pt x="11884" y="19446"/>
                    <a:pt x="11665" y="19398"/>
                  </a:cubicBezTo>
                  <a:cubicBezTo>
                    <a:pt x="12393" y="19252"/>
                    <a:pt x="13097" y="19107"/>
                    <a:pt x="13800" y="18888"/>
                  </a:cubicBezTo>
                  <a:cubicBezTo>
                    <a:pt x="14236" y="18767"/>
                    <a:pt x="14673" y="18622"/>
                    <a:pt x="15012" y="18282"/>
                  </a:cubicBezTo>
                  <a:close/>
                  <a:moveTo>
                    <a:pt x="13169" y="19373"/>
                  </a:moveTo>
                  <a:lnTo>
                    <a:pt x="13169" y="19373"/>
                  </a:lnTo>
                  <a:cubicBezTo>
                    <a:pt x="13266" y="19398"/>
                    <a:pt x="13388" y="19421"/>
                    <a:pt x="13485" y="19446"/>
                  </a:cubicBezTo>
                  <a:cubicBezTo>
                    <a:pt x="13388" y="19470"/>
                    <a:pt x="13314" y="19495"/>
                    <a:pt x="13217" y="19518"/>
                  </a:cubicBezTo>
                  <a:cubicBezTo>
                    <a:pt x="13217" y="19470"/>
                    <a:pt x="13194" y="19421"/>
                    <a:pt x="13169" y="19373"/>
                  </a:cubicBezTo>
                  <a:close/>
                  <a:moveTo>
                    <a:pt x="10804" y="2195"/>
                  </a:moveTo>
                  <a:cubicBezTo>
                    <a:pt x="11169" y="2195"/>
                    <a:pt x="11528" y="2270"/>
                    <a:pt x="11690" y="2540"/>
                  </a:cubicBezTo>
                  <a:cubicBezTo>
                    <a:pt x="12030" y="3122"/>
                    <a:pt x="12078" y="3996"/>
                    <a:pt x="12150" y="4651"/>
                  </a:cubicBezTo>
                  <a:cubicBezTo>
                    <a:pt x="12272" y="5596"/>
                    <a:pt x="12344" y="6543"/>
                    <a:pt x="12490" y="7488"/>
                  </a:cubicBezTo>
                  <a:cubicBezTo>
                    <a:pt x="12781" y="9331"/>
                    <a:pt x="13097" y="11175"/>
                    <a:pt x="13363" y="13018"/>
                  </a:cubicBezTo>
                  <a:cubicBezTo>
                    <a:pt x="13485" y="13819"/>
                    <a:pt x="13557" y="14644"/>
                    <a:pt x="13728" y="15443"/>
                  </a:cubicBezTo>
                  <a:cubicBezTo>
                    <a:pt x="13873" y="16148"/>
                    <a:pt x="14139" y="16924"/>
                    <a:pt x="13703" y="17555"/>
                  </a:cubicBezTo>
                  <a:cubicBezTo>
                    <a:pt x="13291" y="18111"/>
                    <a:pt x="12393" y="18111"/>
                    <a:pt x="11762" y="18160"/>
                  </a:cubicBezTo>
                  <a:cubicBezTo>
                    <a:pt x="11011" y="18234"/>
                    <a:pt x="10307" y="18451"/>
                    <a:pt x="9605" y="18670"/>
                  </a:cubicBezTo>
                  <a:cubicBezTo>
                    <a:pt x="8004" y="19130"/>
                    <a:pt x="6355" y="19640"/>
                    <a:pt x="4680" y="19664"/>
                  </a:cubicBezTo>
                  <a:cubicBezTo>
                    <a:pt x="4049" y="19664"/>
                    <a:pt x="3467" y="19592"/>
                    <a:pt x="3299" y="18888"/>
                  </a:cubicBezTo>
                  <a:cubicBezTo>
                    <a:pt x="3128" y="18257"/>
                    <a:pt x="3079" y="17529"/>
                    <a:pt x="3008" y="16875"/>
                  </a:cubicBezTo>
                  <a:cubicBezTo>
                    <a:pt x="2934" y="16026"/>
                    <a:pt x="2911" y="15178"/>
                    <a:pt x="2862" y="14353"/>
                  </a:cubicBezTo>
                  <a:cubicBezTo>
                    <a:pt x="2813" y="13383"/>
                    <a:pt x="2668" y="12413"/>
                    <a:pt x="2546" y="11443"/>
                  </a:cubicBezTo>
                  <a:cubicBezTo>
                    <a:pt x="2352" y="9502"/>
                    <a:pt x="2280" y="7465"/>
                    <a:pt x="1818" y="5525"/>
                  </a:cubicBezTo>
                  <a:cubicBezTo>
                    <a:pt x="1721" y="5063"/>
                    <a:pt x="1333" y="3899"/>
                    <a:pt x="1964" y="3681"/>
                  </a:cubicBezTo>
                  <a:cubicBezTo>
                    <a:pt x="2474" y="3511"/>
                    <a:pt x="3031" y="3413"/>
                    <a:pt x="3564" y="3316"/>
                  </a:cubicBezTo>
                  <a:cubicBezTo>
                    <a:pt x="3638" y="3584"/>
                    <a:pt x="3758" y="3802"/>
                    <a:pt x="4001" y="3996"/>
                  </a:cubicBezTo>
                  <a:cubicBezTo>
                    <a:pt x="4242" y="4176"/>
                    <a:pt x="4566" y="4237"/>
                    <a:pt x="4910" y="4237"/>
                  </a:cubicBezTo>
                  <a:cubicBezTo>
                    <a:pt x="5396" y="4237"/>
                    <a:pt x="5922" y="4116"/>
                    <a:pt x="6306" y="4044"/>
                  </a:cubicBezTo>
                  <a:cubicBezTo>
                    <a:pt x="6888" y="3947"/>
                    <a:pt x="7664" y="3827"/>
                    <a:pt x="8027" y="3293"/>
                  </a:cubicBezTo>
                  <a:cubicBezTo>
                    <a:pt x="8173" y="3074"/>
                    <a:pt x="8221" y="2783"/>
                    <a:pt x="8221" y="2492"/>
                  </a:cubicBezTo>
                  <a:cubicBezTo>
                    <a:pt x="8268" y="2494"/>
                    <a:pt x="8315" y="2495"/>
                    <a:pt x="8362" y="2495"/>
                  </a:cubicBezTo>
                  <a:cubicBezTo>
                    <a:pt x="8919" y="2495"/>
                    <a:pt x="9458" y="2364"/>
                    <a:pt x="10016" y="2275"/>
                  </a:cubicBezTo>
                  <a:cubicBezTo>
                    <a:pt x="10220" y="2242"/>
                    <a:pt x="10514" y="2195"/>
                    <a:pt x="10804" y="2195"/>
                  </a:cubicBezTo>
                  <a:close/>
                  <a:moveTo>
                    <a:pt x="12612" y="19518"/>
                  </a:moveTo>
                  <a:cubicBezTo>
                    <a:pt x="12684" y="19543"/>
                    <a:pt x="12781" y="19567"/>
                    <a:pt x="12855" y="19592"/>
                  </a:cubicBezTo>
                  <a:lnTo>
                    <a:pt x="12564" y="19664"/>
                  </a:lnTo>
                  <a:cubicBezTo>
                    <a:pt x="12587" y="19640"/>
                    <a:pt x="12612" y="19615"/>
                    <a:pt x="12612" y="19592"/>
                  </a:cubicBezTo>
                  <a:lnTo>
                    <a:pt x="12612" y="19518"/>
                  </a:lnTo>
                  <a:close/>
                  <a:moveTo>
                    <a:pt x="11859" y="19592"/>
                  </a:moveTo>
                  <a:cubicBezTo>
                    <a:pt x="12078" y="19615"/>
                    <a:pt x="12296" y="19615"/>
                    <a:pt x="12515" y="19664"/>
                  </a:cubicBezTo>
                  <a:cubicBezTo>
                    <a:pt x="12344" y="19689"/>
                    <a:pt x="12175" y="19737"/>
                    <a:pt x="12005" y="19786"/>
                  </a:cubicBezTo>
                  <a:lnTo>
                    <a:pt x="12005" y="19761"/>
                  </a:lnTo>
                  <a:cubicBezTo>
                    <a:pt x="11956" y="19712"/>
                    <a:pt x="11908" y="19664"/>
                    <a:pt x="11859" y="19592"/>
                  </a:cubicBezTo>
                  <a:close/>
                  <a:moveTo>
                    <a:pt x="11326" y="19809"/>
                  </a:moveTo>
                  <a:lnTo>
                    <a:pt x="11326" y="19809"/>
                  </a:lnTo>
                  <a:cubicBezTo>
                    <a:pt x="11423" y="19834"/>
                    <a:pt x="11520" y="19858"/>
                    <a:pt x="11617" y="19858"/>
                  </a:cubicBezTo>
                  <a:cubicBezTo>
                    <a:pt x="11520" y="19883"/>
                    <a:pt x="11448" y="19906"/>
                    <a:pt x="11374" y="19906"/>
                  </a:cubicBezTo>
                  <a:cubicBezTo>
                    <a:pt x="11351" y="19883"/>
                    <a:pt x="11326" y="19858"/>
                    <a:pt x="11326" y="19809"/>
                  </a:cubicBezTo>
                  <a:close/>
                  <a:moveTo>
                    <a:pt x="11593" y="19398"/>
                  </a:moveTo>
                  <a:cubicBezTo>
                    <a:pt x="11545" y="19421"/>
                    <a:pt x="11545" y="19495"/>
                    <a:pt x="11568" y="19518"/>
                  </a:cubicBezTo>
                  <a:cubicBezTo>
                    <a:pt x="11617" y="19592"/>
                    <a:pt x="11665" y="19640"/>
                    <a:pt x="11714" y="19689"/>
                  </a:cubicBezTo>
                  <a:cubicBezTo>
                    <a:pt x="11568" y="19689"/>
                    <a:pt x="11399" y="19664"/>
                    <a:pt x="11254" y="19615"/>
                  </a:cubicBezTo>
                  <a:cubicBezTo>
                    <a:pt x="11241" y="19611"/>
                    <a:pt x="11229" y="19609"/>
                    <a:pt x="11216" y="19609"/>
                  </a:cubicBezTo>
                  <a:cubicBezTo>
                    <a:pt x="11158" y="19609"/>
                    <a:pt x="11108" y="19653"/>
                    <a:pt x="11108" y="19712"/>
                  </a:cubicBezTo>
                  <a:lnTo>
                    <a:pt x="11180" y="19931"/>
                  </a:lnTo>
                  <a:cubicBezTo>
                    <a:pt x="10914" y="19858"/>
                    <a:pt x="10647" y="19834"/>
                    <a:pt x="10404" y="19737"/>
                  </a:cubicBezTo>
                  <a:cubicBezTo>
                    <a:pt x="10395" y="19735"/>
                    <a:pt x="10387" y="19734"/>
                    <a:pt x="10378" y="19734"/>
                  </a:cubicBezTo>
                  <a:cubicBezTo>
                    <a:pt x="10295" y="19734"/>
                    <a:pt x="10242" y="19841"/>
                    <a:pt x="10307" y="19906"/>
                  </a:cubicBezTo>
                  <a:cubicBezTo>
                    <a:pt x="10332" y="19906"/>
                    <a:pt x="10332" y="19906"/>
                    <a:pt x="10355" y="19931"/>
                  </a:cubicBezTo>
                  <a:cubicBezTo>
                    <a:pt x="10161" y="19883"/>
                    <a:pt x="9967" y="19834"/>
                    <a:pt x="9773" y="19761"/>
                  </a:cubicBezTo>
                  <a:lnTo>
                    <a:pt x="9750" y="19761"/>
                  </a:lnTo>
                  <a:cubicBezTo>
                    <a:pt x="10355" y="19640"/>
                    <a:pt x="10963" y="19518"/>
                    <a:pt x="11593" y="19398"/>
                  </a:cubicBezTo>
                  <a:close/>
                  <a:moveTo>
                    <a:pt x="10672" y="20003"/>
                  </a:moveTo>
                  <a:cubicBezTo>
                    <a:pt x="10720" y="20003"/>
                    <a:pt x="10769" y="20028"/>
                    <a:pt x="10817" y="20028"/>
                  </a:cubicBezTo>
                  <a:cubicBezTo>
                    <a:pt x="10792" y="20028"/>
                    <a:pt x="10744" y="20052"/>
                    <a:pt x="10720" y="20052"/>
                  </a:cubicBezTo>
                  <a:lnTo>
                    <a:pt x="10672" y="20003"/>
                  </a:lnTo>
                  <a:close/>
                  <a:moveTo>
                    <a:pt x="9870" y="19980"/>
                  </a:moveTo>
                  <a:cubicBezTo>
                    <a:pt x="10041" y="20028"/>
                    <a:pt x="10235" y="20052"/>
                    <a:pt x="10429" y="20100"/>
                  </a:cubicBezTo>
                  <a:cubicBezTo>
                    <a:pt x="10284" y="20125"/>
                    <a:pt x="10161" y="20174"/>
                    <a:pt x="10041" y="20197"/>
                  </a:cubicBezTo>
                  <a:cubicBezTo>
                    <a:pt x="10041" y="20174"/>
                    <a:pt x="10016" y="20174"/>
                    <a:pt x="10016" y="20149"/>
                  </a:cubicBezTo>
                  <a:cubicBezTo>
                    <a:pt x="9944" y="20100"/>
                    <a:pt x="9896" y="20028"/>
                    <a:pt x="9870" y="19980"/>
                  </a:cubicBezTo>
                  <a:close/>
                  <a:moveTo>
                    <a:pt x="9508" y="20174"/>
                  </a:moveTo>
                  <a:lnTo>
                    <a:pt x="9799" y="20246"/>
                  </a:lnTo>
                  <a:cubicBezTo>
                    <a:pt x="9725" y="20271"/>
                    <a:pt x="9653" y="20271"/>
                    <a:pt x="9579" y="20294"/>
                  </a:cubicBezTo>
                  <a:cubicBezTo>
                    <a:pt x="9556" y="20246"/>
                    <a:pt x="9556" y="20222"/>
                    <a:pt x="9508" y="20174"/>
                  </a:cubicBezTo>
                  <a:close/>
                  <a:moveTo>
                    <a:pt x="8803" y="20343"/>
                  </a:moveTo>
                  <a:cubicBezTo>
                    <a:pt x="8949" y="20343"/>
                    <a:pt x="9119" y="20343"/>
                    <a:pt x="9265" y="20368"/>
                  </a:cubicBezTo>
                  <a:cubicBezTo>
                    <a:pt x="9143" y="20391"/>
                    <a:pt x="8997" y="20440"/>
                    <a:pt x="8877" y="20465"/>
                  </a:cubicBezTo>
                  <a:cubicBezTo>
                    <a:pt x="8852" y="20416"/>
                    <a:pt x="8828" y="20368"/>
                    <a:pt x="8803" y="20343"/>
                  </a:cubicBezTo>
                  <a:close/>
                  <a:moveTo>
                    <a:pt x="9694" y="19787"/>
                  </a:moveTo>
                  <a:cubicBezTo>
                    <a:pt x="9672" y="19796"/>
                    <a:pt x="9656" y="19839"/>
                    <a:pt x="9676" y="19883"/>
                  </a:cubicBezTo>
                  <a:cubicBezTo>
                    <a:pt x="9702" y="19955"/>
                    <a:pt x="9725" y="20028"/>
                    <a:pt x="9750" y="20077"/>
                  </a:cubicBezTo>
                  <a:cubicBezTo>
                    <a:pt x="9605" y="20052"/>
                    <a:pt x="9459" y="20028"/>
                    <a:pt x="9314" y="19980"/>
                  </a:cubicBezTo>
                  <a:cubicBezTo>
                    <a:pt x="9240" y="19980"/>
                    <a:pt x="9217" y="20077"/>
                    <a:pt x="9240" y="20125"/>
                  </a:cubicBezTo>
                  <a:cubicBezTo>
                    <a:pt x="9286" y="20171"/>
                    <a:pt x="9354" y="20217"/>
                    <a:pt x="9381" y="20222"/>
                  </a:cubicBezTo>
                  <a:lnTo>
                    <a:pt x="9381" y="20222"/>
                  </a:lnTo>
                  <a:cubicBezTo>
                    <a:pt x="9140" y="20197"/>
                    <a:pt x="8875" y="20197"/>
                    <a:pt x="8634" y="20174"/>
                  </a:cubicBezTo>
                  <a:cubicBezTo>
                    <a:pt x="8586" y="20174"/>
                    <a:pt x="8512" y="20246"/>
                    <a:pt x="8561" y="20294"/>
                  </a:cubicBezTo>
                  <a:cubicBezTo>
                    <a:pt x="8706" y="20428"/>
                    <a:pt x="8621" y="20464"/>
                    <a:pt x="8479" y="20464"/>
                  </a:cubicBezTo>
                  <a:cubicBezTo>
                    <a:pt x="8337" y="20464"/>
                    <a:pt x="8137" y="20428"/>
                    <a:pt x="8052" y="20416"/>
                  </a:cubicBezTo>
                  <a:cubicBezTo>
                    <a:pt x="8004" y="20416"/>
                    <a:pt x="7955" y="20465"/>
                    <a:pt x="7955" y="20513"/>
                  </a:cubicBezTo>
                  <a:cubicBezTo>
                    <a:pt x="7955" y="20513"/>
                    <a:pt x="7785" y="20440"/>
                    <a:pt x="7688" y="20440"/>
                  </a:cubicBezTo>
                  <a:cubicBezTo>
                    <a:pt x="7519" y="20416"/>
                    <a:pt x="7348" y="20416"/>
                    <a:pt x="7179" y="20391"/>
                  </a:cubicBezTo>
                  <a:cubicBezTo>
                    <a:pt x="8024" y="20149"/>
                    <a:pt x="8847" y="19956"/>
                    <a:pt x="9694" y="19787"/>
                  </a:cubicBezTo>
                  <a:close/>
                  <a:moveTo>
                    <a:pt x="11342" y="1347"/>
                  </a:moveTo>
                  <a:cubicBezTo>
                    <a:pt x="11662" y="1347"/>
                    <a:pt x="11963" y="1434"/>
                    <a:pt x="12175" y="1741"/>
                  </a:cubicBezTo>
                  <a:cubicBezTo>
                    <a:pt x="12612" y="2323"/>
                    <a:pt x="12758" y="3245"/>
                    <a:pt x="12926" y="3947"/>
                  </a:cubicBezTo>
                  <a:cubicBezTo>
                    <a:pt x="13023" y="4287"/>
                    <a:pt x="13097" y="4626"/>
                    <a:pt x="13169" y="4991"/>
                  </a:cubicBezTo>
                  <a:cubicBezTo>
                    <a:pt x="13120" y="5014"/>
                    <a:pt x="13120" y="5063"/>
                    <a:pt x="13146" y="5111"/>
                  </a:cubicBezTo>
                  <a:cubicBezTo>
                    <a:pt x="13169" y="5111"/>
                    <a:pt x="13169" y="5111"/>
                    <a:pt x="13194" y="5136"/>
                  </a:cubicBezTo>
                  <a:cubicBezTo>
                    <a:pt x="13217" y="5234"/>
                    <a:pt x="13217" y="5331"/>
                    <a:pt x="13243" y="5428"/>
                  </a:cubicBezTo>
                  <a:cubicBezTo>
                    <a:pt x="13194" y="5451"/>
                    <a:pt x="13169" y="5525"/>
                    <a:pt x="13217" y="5573"/>
                  </a:cubicBezTo>
                  <a:cubicBezTo>
                    <a:pt x="13243" y="5573"/>
                    <a:pt x="13266" y="5596"/>
                    <a:pt x="13266" y="5596"/>
                  </a:cubicBezTo>
                  <a:cubicBezTo>
                    <a:pt x="13314" y="5767"/>
                    <a:pt x="13340" y="5936"/>
                    <a:pt x="13363" y="6130"/>
                  </a:cubicBezTo>
                  <a:cubicBezTo>
                    <a:pt x="13291" y="6130"/>
                    <a:pt x="13266" y="6227"/>
                    <a:pt x="13314" y="6252"/>
                  </a:cubicBezTo>
                  <a:lnTo>
                    <a:pt x="13388" y="6324"/>
                  </a:lnTo>
                  <a:cubicBezTo>
                    <a:pt x="13411" y="6446"/>
                    <a:pt x="13437" y="6592"/>
                    <a:pt x="13460" y="6737"/>
                  </a:cubicBezTo>
                  <a:cubicBezTo>
                    <a:pt x="13728" y="8507"/>
                    <a:pt x="13848" y="10327"/>
                    <a:pt x="14236" y="12096"/>
                  </a:cubicBezTo>
                  <a:cubicBezTo>
                    <a:pt x="14552" y="13600"/>
                    <a:pt x="15061" y="15055"/>
                    <a:pt x="15134" y="16608"/>
                  </a:cubicBezTo>
                  <a:cubicBezTo>
                    <a:pt x="15183" y="17384"/>
                    <a:pt x="15086" y="18063"/>
                    <a:pt x="14333" y="18428"/>
                  </a:cubicBezTo>
                  <a:cubicBezTo>
                    <a:pt x="13605" y="18767"/>
                    <a:pt x="12781" y="18913"/>
                    <a:pt x="12005" y="19058"/>
                  </a:cubicBezTo>
                  <a:cubicBezTo>
                    <a:pt x="10452" y="19373"/>
                    <a:pt x="8900" y="19592"/>
                    <a:pt x="7373" y="20077"/>
                  </a:cubicBezTo>
                  <a:cubicBezTo>
                    <a:pt x="6669" y="20294"/>
                    <a:pt x="5966" y="20488"/>
                    <a:pt x="5239" y="20610"/>
                  </a:cubicBezTo>
                  <a:cubicBezTo>
                    <a:pt x="4915" y="20672"/>
                    <a:pt x="4533" y="20735"/>
                    <a:pt x="4160" y="20735"/>
                  </a:cubicBezTo>
                  <a:cubicBezTo>
                    <a:pt x="3806" y="20735"/>
                    <a:pt x="3459" y="20679"/>
                    <a:pt x="3176" y="20513"/>
                  </a:cubicBezTo>
                  <a:cubicBezTo>
                    <a:pt x="2400" y="20077"/>
                    <a:pt x="2231" y="18742"/>
                    <a:pt x="2086" y="17966"/>
                  </a:cubicBezTo>
                  <a:cubicBezTo>
                    <a:pt x="1892" y="16899"/>
                    <a:pt x="1818" y="15808"/>
                    <a:pt x="1770" y="14716"/>
                  </a:cubicBezTo>
                  <a:cubicBezTo>
                    <a:pt x="1698" y="13480"/>
                    <a:pt x="1527" y="12242"/>
                    <a:pt x="1310" y="11029"/>
                  </a:cubicBezTo>
                  <a:cubicBezTo>
                    <a:pt x="993" y="9260"/>
                    <a:pt x="654" y="7488"/>
                    <a:pt x="557" y="5693"/>
                  </a:cubicBezTo>
                  <a:cubicBezTo>
                    <a:pt x="534" y="5234"/>
                    <a:pt x="534" y="4772"/>
                    <a:pt x="534" y="4312"/>
                  </a:cubicBezTo>
                  <a:cubicBezTo>
                    <a:pt x="534" y="4118"/>
                    <a:pt x="557" y="3924"/>
                    <a:pt x="557" y="3730"/>
                  </a:cubicBezTo>
                  <a:cubicBezTo>
                    <a:pt x="582" y="3365"/>
                    <a:pt x="776" y="3390"/>
                    <a:pt x="1090" y="3293"/>
                  </a:cubicBezTo>
                  <a:cubicBezTo>
                    <a:pt x="1892" y="3074"/>
                    <a:pt x="2668" y="2760"/>
                    <a:pt x="3493" y="2686"/>
                  </a:cubicBezTo>
                  <a:cubicBezTo>
                    <a:pt x="3493" y="2831"/>
                    <a:pt x="3493" y="3002"/>
                    <a:pt x="3516" y="3148"/>
                  </a:cubicBezTo>
                  <a:cubicBezTo>
                    <a:pt x="2911" y="3196"/>
                    <a:pt x="1940" y="3219"/>
                    <a:pt x="1552" y="3656"/>
                  </a:cubicBezTo>
                  <a:cubicBezTo>
                    <a:pt x="1019" y="4287"/>
                    <a:pt x="1624" y="5645"/>
                    <a:pt x="1746" y="6324"/>
                  </a:cubicBezTo>
                  <a:cubicBezTo>
                    <a:pt x="2061" y="8167"/>
                    <a:pt x="2158" y="10084"/>
                    <a:pt x="2352" y="11951"/>
                  </a:cubicBezTo>
                  <a:cubicBezTo>
                    <a:pt x="2546" y="13746"/>
                    <a:pt x="2619" y="15540"/>
                    <a:pt x="2813" y="17335"/>
                  </a:cubicBezTo>
                  <a:cubicBezTo>
                    <a:pt x="2885" y="18111"/>
                    <a:pt x="2837" y="19349"/>
                    <a:pt x="3661" y="19761"/>
                  </a:cubicBezTo>
                  <a:cubicBezTo>
                    <a:pt x="3928" y="19901"/>
                    <a:pt x="4242" y="19936"/>
                    <a:pt x="4553" y="19936"/>
                  </a:cubicBezTo>
                  <a:cubicBezTo>
                    <a:pt x="4782" y="19936"/>
                    <a:pt x="5008" y="19917"/>
                    <a:pt x="5214" y="19906"/>
                  </a:cubicBezTo>
                  <a:cubicBezTo>
                    <a:pt x="6064" y="19858"/>
                    <a:pt x="6911" y="19664"/>
                    <a:pt x="7713" y="19446"/>
                  </a:cubicBezTo>
                  <a:cubicBezTo>
                    <a:pt x="9191" y="19082"/>
                    <a:pt x="10598" y="18548"/>
                    <a:pt x="12127" y="18402"/>
                  </a:cubicBezTo>
                  <a:cubicBezTo>
                    <a:pt x="13169" y="18282"/>
                    <a:pt x="14164" y="17991"/>
                    <a:pt x="14213" y="16753"/>
                  </a:cubicBezTo>
                  <a:cubicBezTo>
                    <a:pt x="14236" y="16148"/>
                    <a:pt x="14019" y="15566"/>
                    <a:pt x="13922" y="14984"/>
                  </a:cubicBezTo>
                  <a:cubicBezTo>
                    <a:pt x="13751" y="14013"/>
                    <a:pt x="13654" y="13043"/>
                    <a:pt x="13508" y="12073"/>
                  </a:cubicBezTo>
                  <a:cubicBezTo>
                    <a:pt x="13194" y="10108"/>
                    <a:pt x="12806" y="8119"/>
                    <a:pt x="12564" y="6130"/>
                  </a:cubicBezTo>
                  <a:cubicBezTo>
                    <a:pt x="12467" y="5185"/>
                    <a:pt x="12393" y="4238"/>
                    <a:pt x="12199" y="3316"/>
                  </a:cubicBezTo>
                  <a:cubicBezTo>
                    <a:pt x="12127" y="2905"/>
                    <a:pt x="12030" y="2420"/>
                    <a:pt x="11690" y="2152"/>
                  </a:cubicBezTo>
                  <a:cubicBezTo>
                    <a:pt x="11485" y="1980"/>
                    <a:pt x="11188" y="1949"/>
                    <a:pt x="10906" y="1949"/>
                  </a:cubicBezTo>
                  <a:cubicBezTo>
                    <a:pt x="10753" y="1949"/>
                    <a:pt x="10605" y="1958"/>
                    <a:pt x="10478" y="1958"/>
                  </a:cubicBezTo>
                  <a:cubicBezTo>
                    <a:pt x="9756" y="1982"/>
                    <a:pt x="9058" y="2251"/>
                    <a:pt x="8317" y="2251"/>
                  </a:cubicBezTo>
                  <a:cubicBezTo>
                    <a:pt x="8285" y="2251"/>
                    <a:pt x="8253" y="2250"/>
                    <a:pt x="8221" y="2249"/>
                  </a:cubicBezTo>
                  <a:cubicBezTo>
                    <a:pt x="8221" y="2129"/>
                    <a:pt x="8198" y="2007"/>
                    <a:pt x="8173" y="1886"/>
                  </a:cubicBezTo>
                  <a:cubicBezTo>
                    <a:pt x="8974" y="1741"/>
                    <a:pt x="9750" y="1570"/>
                    <a:pt x="10550" y="1450"/>
                  </a:cubicBezTo>
                  <a:cubicBezTo>
                    <a:pt x="10802" y="1406"/>
                    <a:pt x="11078" y="1347"/>
                    <a:pt x="11342" y="1347"/>
                  </a:cubicBezTo>
                  <a:close/>
                  <a:moveTo>
                    <a:pt x="8124" y="20562"/>
                  </a:moveTo>
                  <a:cubicBezTo>
                    <a:pt x="8124" y="20585"/>
                    <a:pt x="8270" y="20585"/>
                    <a:pt x="8415" y="20585"/>
                  </a:cubicBezTo>
                  <a:cubicBezTo>
                    <a:pt x="7907" y="20731"/>
                    <a:pt x="7373" y="20876"/>
                    <a:pt x="6863" y="21022"/>
                  </a:cubicBezTo>
                  <a:cubicBezTo>
                    <a:pt x="6863" y="20999"/>
                    <a:pt x="6863" y="20973"/>
                    <a:pt x="6840" y="20950"/>
                  </a:cubicBezTo>
                  <a:cubicBezTo>
                    <a:pt x="6766" y="20902"/>
                    <a:pt x="6717" y="20876"/>
                    <a:pt x="6669" y="20828"/>
                  </a:cubicBezTo>
                  <a:cubicBezTo>
                    <a:pt x="6831" y="20828"/>
                    <a:pt x="6982" y="20817"/>
                    <a:pt x="7137" y="20817"/>
                  </a:cubicBezTo>
                  <a:cubicBezTo>
                    <a:pt x="7214" y="20817"/>
                    <a:pt x="7292" y="20820"/>
                    <a:pt x="7373" y="20828"/>
                  </a:cubicBezTo>
                  <a:cubicBezTo>
                    <a:pt x="7379" y="20831"/>
                    <a:pt x="7384" y="20832"/>
                    <a:pt x="7389" y="20832"/>
                  </a:cubicBezTo>
                  <a:cubicBezTo>
                    <a:pt x="7432" y="20832"/>
                    <a:pt x="7467" y="20751"/>
                    <a:pt x="7445" y="20708"/>
                  </a:cubicBezTo>
                  <a:cubicBezTo>
                    <a:pt x="7396" y="20659"/>
                    <a:pt x="7373" y="20610"/>
                    <a:pt x="7325" y="20562"/>
                  </a:cubicBezTo>
                  <a:lnTo>
                    <a:pt x="7325" y="20562"/>
                  </a:lnTo>
                  <a:cubicBezTo>
                    <a:pt x="7567" y="20585"/>
                    <a:pt x="7810" y="20585"/>
                    <a:pt x="8052" y="20659"/>
                  </a:cubicBezTo>
                  <a:cubicBezTo>
                    <a:pt x="8101" y="20659"/>
                    <a:pt x="8124" y="20610"/>
                    <a:pt x="8124" y="20562"/>
                  </a:cubicBezTo>
                  <a:close/>
                  <a:moveTo>
                    <a:pt x="6645" y="21071"/>
                  </a:moveTo>
                  <a:cubicBezTo>
                    <a:pt x="6474" y="21119"/>
                    <a:pt x="6329" y="21167"/>
                    <a:pt x="6161" y="21193"/>
                  </a:cubicBezTo>
                  <a:cubicBezTo>
                    <a:pt x="6112" y="21167"/>
                    <a:pt x="6087" y="21144"/>
                    <a:pt x="6038" y="21096"/>
                  </a:cubicBezTo>
                  <a:lnTo>
                    <a:pt x="6038" y="21096"/>
                  </a:lnTo>
                  <a:cubicBezTo>
                    <a:pt x="6081" y="21100"/>
                    <a:pt x="6122" y="21102"/>
                    <a:pt x="6163" y="21102"/>
                  </a:cubicBezTo>
                  <a:cubicBezTo>
                    <a:pt x="6326" y="21102"/>
                    <a:pt x="6479" y="21073"/>
                    <a:pt x="6645" y="21071"/>
                  </a:cubicBezTo>
                  <a:close/>
                  <a:moveTo>
                    <a:pt x="5359" y="21241"/>
                  </a:moveTo>
                  <a:cubicBezTo>
                    <a:pt x="5456" y="21241"/>
                    <a:pt x="5553" y="21264"/>
                    <a:pt x="5650" y="21290"/>
                  </a:cubicBezTo>
                  <a:cubicBezTo>
                    <a:pt x="5602" y="21290"/>
                    <a:pt x="5530" y="21290"/>
                    <a:pt x="5456" y="21313"/>
                  </a:cubicBezTo>
                  <a:cubicBezTo>
                    <a:pt x="5433" y="21290"/>
                    <a:pt x="5408" y="21264"/>
                    <a:pt x="5359" y="21241"/>
                  </a:cubicBezTo>
                  <a:close/>
                  <a:moveTo>
                    <a:pt x="7131" y="20416"/>
                  </a:moveTo>
                  <a:lnTo>
                    <a:pt x="7131" y="20416"/>
                  </a:lnTo>
                  <a:cubicBezTo>
                    <a:pt x="7105" y="20440"/>
                    <a:pt x="7082" y="20488"/>
                    <a:pt x="7105" y="20513"/>
                  </a:cubicBezTo>
                  <a:cubicBezTo>
                    <a:pt x="7154" y="20562"/>
                    <a:pt x="7179" y="20610"/>
                    <a:pt x="7228" y="20659"/>
                  </a:cubicBezTo>
                  <a:cubicBezTo>
                    <a:pt x="7049" y="20659"/>
                    <a:pt x="6872" y="20669"/>
                    <a:pt x="6701" y="20669"/>
                  </a:cubicBezTo>
                  <a:cubicBezTo>
                    <a:pt x="6616" y="20669"/>
                    <a:pt x="6532" y="20667"/>
                    <a:pt x="6452" y="20659"/>
                  </a:cubicBezTo>
                  <a:cubicBezTo>
                    <a:pt x="6355" y="20659"/>
                    <a:pt x="6329" y="20756"/>
                    <a:pt x="6378" y="20805"/>
                  </a:cubicBezTo>
                  <a:cubicBezTo>
                    <a:pt x="6452" y="20853"/>
                    <a:pt x="6500" y="20902"/>
                    <a:pt x="6572" y="20925"/>
                  </a:cubicBezTo>
                  <a:cubicBezTo>
                    <a:pt x="6425" y="20940"/>
                    <a:pt x="6278" y="20964"/>
                    <a:pt x="6137" y="20964"/>
                  </a:cubicBezTo>
                  <a:cubicBezTo>
                    <a:pt x="6045" y="20964"/>
                    <a:pt x="5955" y="20954"/>
                    <a:pt x="5869" y="20925"/>
                  </a:cubicBezTo>
                  <a:cubicBezTo>
                    <a:pt x="5860" y="20922"/>
                    <a:pt x="5850" y="20920"/>
                    <a:pt x="5841" y="20920"/>
                  </a:cubicBezTo>
                  <a:cubicBezTo>
                    <a:pt x="5779" y="20920"/>
                    <a:pt x="5730" y="20983"/>
                    <a:pt x="5772" y="21047"/>
                  </a:cubicBezTo>
                  <a:cubicBezTo>
                    <a:pt x="5821" y="21070"/>
                    <a:pt x="5844" y="21119"/>
                    <a:pt x="5893" y="21167"/>
                  </a:cubicBezTo>
                  <a:cubicBezTo>
                    <a:pt x="5553" y="21119"/>
                    <a:pt x="5239" y="21047"/>
                    <a:pt x="4923" y="20973"/>
                  </a:cubicBezTo>
                  <a:cubicBezTo>
                    <a:pt x="4914" y="20971"/>
                    <a:pt x="4906" y="20970"/>
                    <a:pt x="4899" y="20970"/>
                  </a:cubicBezTo>
                  <a:cubicBezTo>
                    <a:pt x="4822" y="20970"/>
                    <a:pt x="4809" y="21075"/>
                    <a:pt x="4874" y="21119"/>
                  </a:cubicBezTo>
                  <a:cubicBezTo>
                    <a:pt x="4673" y="21059"/>
                    <a:pt x="4490" y="21016"/>
                    <a:pt x="4308" y="21016"/>
                  </a:cubicBezTo>
                  <a:cubicBezTo>
                    <a:pt x="4270" y="21016"/>
                    <a:pt x="4233" y="21018"/>
                    <a:pt x="4195" y="21022"/>
                  </a:cubicBezTo>
                  <a:cubicBezTo>
                    <a:pt x="4172" y="21022"/>
                    <a:pt x="4146" y="21070"/>
                    <a:pt x="4146" y="21096"/>
                  </a:cubicBezTo>
                  <a:lnTo>
                    <a:pt x="4172" y="21096"/>
                  </a:lnTo>
                  <a:cubicBezTo>
                    <a:pt x="4180" y="21122"/>
                    <a:pt x="4195" y="21132"/>
                    <a:pt x="4211" y="21132"/>
                  </a:cubicBezTo>
                  <a:cubicBezTo>
                    <a:pt x="4239" y="21132"/>
                    <a:pt x="4269" y="21101"/>
                    <a:pt x="4269" y="21070"/>
                  </a:cubicBezTo>
                  <a:lnTo>
                    <a:pt x="4269" y="21070"/>
                  </a:lnTo>
                  <a:cubicBezTo>
                    <a:pt x="4292" y="21167"/>
                    <a:pt x="4195" y="21119"/>
                    <a:pt x="4341" y="21144"/>
                  </a:cubicBezTo>
                  <a:cubicBezTo>
                    <a:pt x="4486" y="21167"/>
                    <a:pt x="4632" y="21216"/>
                    <a:pt x="4754" y="21241"/>
                  </a:cubicBezTo>
                  <a:cubicBezTo>
                    <a:pt x="4851" y="21264"/>
                    <a:pt x="4971" y="21313"/>
                    <a:pt x="5068" y="21338"/>
                  </a:cubicBezTo>
                  <a:cubicBezTo>
                    <a:pt x="4438" y="21338"/>
                    <a:pt x="3807" y="21216"/>
                    <a:pt x="3273" y="20853"/>
                  </a:cubicBezTo>
                  <a:lnTo>
                    <a:pt x="3273" y="20853"/>
                  </a:lnTo>
                  <a:cubicBezTo>
                    <a:pt x="3575" y="20969"/>
                    <a:pt x="3907" y="21016"/>
                    <a:pt x="4253" y="21016"/>
                  </a:cubicBezTo>
                  <a:cubicBezTo>
                    <a:pt x="5130" y="21016"/>
                    <a:pt x="6091" y="20715"/>
                    <a:pt x="6840" y="20488"/>
                  </a:cubicBezTo>
                  <a:lnTo>
                    <a:pt x="7131" y="20416"/>
                  </a:lnTo>
                  <a:close/>
                  <a:moveTo>
                    <a:pt x="5678" y="1"/>
                  </a:moveTo>
                  <a:cubicBezTo>
                    <a:pt x="5614" y="1"/>
                    <a:pt x="5548" y="6"/>
                    <a:pt x="5481" y="18"/>
                  </a:cubicBezTo>
                  <a:cubicBezTo>
                    <a:pt x="4729" y="163"/>
                    <a:pt x="4463" y="916"/>
                    <a:pt x="4608" y="1570"/>
                  </a:cubicBezTo>
                  <a:cubicBezTo>
                    <a:pt x="4317" y="1692"/>
                    <a:pt x="4001" y="1789"/>
                    <a:pt x="3687" y="1861"/>
                  </a:cubicBezTo>
                  <a:cubicBezTo>
                    <a:pt x="3638" y="1886"/>
                    <a:pt x="3613" y="1935"/>
                    <a:pt x="3638" y="1958"/>
                  </a:cubicBezTo>
                  <a:cubicBezTo>
                    <a:pt x="3590" y="1958"/>
                    <a:pt x="3564" y="1983"/>
                    <a:pt x="3564" y="2032"/>
                  </a:cubicBezTo>
                  <a:cubicBezTo>
                    <a:pt x="3541" y="2178"/>
                    <a:pt x="3516" y="2346"/>
                    <a:pt x="3516" y="2517"/>
                  </a:cubicBezTo>
                  <a:cubicBezTo>
                    <a:pt x="2449" y="2566"/>
                    <a:pt x="1455" y="2928"/>
                    <a:pt x="437" y="3171"/>
                  </a:cubicBezTo>
                  <a:cubicBezTo>
                    <a:pt x="388" y="3196"/>
                    <a:pt x="340" y="3245"/>
                    <a:pt x="340" y="3293"/>
                  </a:cubicBezTo>
                  <a:cubicBezTo>
                    <a:pt x="0" y="6640"/>
                    <a:pt x="922" y="9939"/>
                    <a:pt x="1382" y="13237"/>
                  </a:cubicBezTo>
                  <a:cubicBezTo>
                    <a:pt x="1673" y="15201"/>
                    <a:pt x="1504" y="17215"/>
                    <a:pt x="2086" y="19130"/>
                  </a:cubicBezTo>
                  <a:cubicBezTo>
                    <a:pt x="2231" y="19689"/>
                    <a:pt x="2474" y="20319"/>
                    <a:pt x="2934" y="20659"/>
                  </a:cubicBezTo>
                  <a:cubicBezTo>
                    <a:pt x="3512" y="21324"/>
                    <a:pt x="4251" y="21539"/>
                    <a:pt x="5027" y="21539"/>
                  </a:cubicBezTo>
                  <a:cubicBezTo>
                    <a:pt x="5522" y="21539"/>
                    <a:pt x="6032" y="21452"/>
                    <a:pt x="6523" y="21338"/>
                  </a:cubicBezTo>
                  <a:cubicBezTo>
                    <a:pt x="7228" y="21167"/>
                    <a:pt x="7930" y="20925"/>
                    <a:pt x="8634" y="20708"/>
                  </a:cubicBezTo>
                  <a:cubicBezTo>
                    <a:pt x="9653" y="20416"/>
                    <a:pt x="10720" y="20294"/>
                    <a:pt x="11762" y="20077"/>
                  </a:cubicBezTo>
                  <a:cubicBezTo>
                    <a:pt x="12441" y="19955"/>
                    <a:pt x="13120" y="19761"/>
                    <a:pt x="13800" y="19615"/>
                  </a:cubicBezTo>
                  <a:cubicBezTo>
                    <a:pt x="14285" y="19543"/>
                    <a:pt x="14770" y="19446"/>
                    <a:pt x="15255" y="19276"/>
                  </a:cubicBezTo>
                  <a:cubicBezTo>
                    <a:pt x="15474" y="19204"/>
                    <a:pt x="15765" y="19058"/>
                    <a:pt x="15837" y="18790"/>
                  </a:cubicBezTo>
                  <a:cubicBezTo>
                    <a:pt x="16758" y="17797"/>
                    <a:pt x="16031" y="15929"/>
                    <a:pt x="15885" y="14764"/>
                  </a:cubicBezTo>
                  <a:cubicBezTo>
                    <a:pt x="15620" y="12630"/>
                    <a:pt x="15037" y="10569"/>
                    <a:pt x="14746" y="8435"/>
                  </a:cubicBezTo>
                  <a:cubicBezTo>
                    <a:pt x="14552" y="6883"/>
                    <a:pt x="14430" y="5305"/>
                    <a:pt x="14019" y="3802"/>
                  </a:cubicBezTo>
                  <a:cubicBezTo>
                    <a:pt x="13728" y="2831"/>
                    <a:pt x="13243" y="1595"/>
                    <a:pt x="12175" y="1328"/>
                  </a:cubicBezTo>
                  <a:cubicBezTo>
                    <a:pt x="11958" y="1130"/>
                    <a:pt x="11660" y="1078"/>
                    <a:pt x="11361" y="1078"/>
                  </a:cubicBezTo>
                  <a:cubicBezTo>
                    <a:pt x="11293" y="1078"/>
                    <a:pt x="11224" y="1081"/>
                    <a:pt x="11157" y="1085"/>
                  </a:cubicBezTo>
                  <a:cubicBezTo>
                    <a:pt x="10138" y="1134"/>
                    <a:pt x="9119" y="1450"/>
                    <a:pt x="8124" y="1619"/>
                  </a:cubicBezTo>
                  <a:cubicBezTo>
                    <a:pt x="8101" y="1450"/>
                    <a:pt x="8052" y="1279"/>
                    <a:pt x="8027" y="1134"/>
                  </a:cubicBezTo>
                  <a:cubicBezTo>
                    <a:pt x="8027" y="1085"/>
                    <a:pt x="7979" y="1037"/>
                    <a:pt x="7907" y="1013"/>
                  </a:cubicBezTo>
                  <a:cubicBezTo>
                    <a:pt x="7793" y="1006"/>
                    <a:pt x="7679" y="1001"/>
                    <a:pt x="7565" y="1001"/>
                  </a:cubicBezTo>
                  <a:cubicBezTo>
                    <a:pt x="7293" y="1001"/>
                    <a:pt x="7023" y="1031"/>
                    <a:pt x="6766" y="1134"/>
                  </a:cubicBezTo>
                  <a:cubicBezTo>
                    <a:pt x="6745" y="498"/>
                    <a:pt x="6286" y="1"/>
                    <a:pt x="5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1617697" y="1402908"/>
              <a:ext cx="46796" cy="42592"/>
            </a:xfrm>
            <a:custGeom>
              <a:avLst/>
              <a:gdLst/>
              <a:ahLst/>
              <a:cxnLst/>
              <a:rect l="l" t="t" r="r" b="b"/>
              <a:pathLst>
                <a:path w="1091" h="993" extrusionOk="0">
                  <a:moveTo>
                    <a:pt x="605" y="232"/>
                  </a:moveTo>
                  <a:cubicBezTo>
                    <a:pt x="791" y="232"/>
                    <a:pt x="851" y="483"/>
                    <a:pt x="873" y="657"/>
                  </a:cubicBezTo>
                  <a:cubicBezTo>
                    <a:pt x="679" y="705"/>
                    <a:pt x="509" y="777"/>
                    <a:pt x="315" y="777"/>
                  </a:cubicBezTo>
                  <a:cubicBezTo>
                    <a:pt x="291" y="777"/>
                    <a:pt x="266" y="777"/>
                    <a:pt x="266" y="802"/>
                  </a:cubicBezTo>
                  <a:cubicBezTo>
                    <a:pt x="266" y="583"/>
                    <a:pt x="315" y="292"/>
                    <a:pt x="534" y="244"/>
                  </a:cubicBezTo>
                  <a:cubicBezTo>
                    <a:pt x="560" y="236"/>
                    <a:pt x="583" y="232"/>
                    <a:pt x="605" y="232"/>
                  </a:cubicBezTo>
                  <a:close/>
                  <a:moveTo>
                    <a:pt x="588" y="0"/>
                  </a:moveTo>
                  <a:cubicBezTo>
                    <a:pt x="578" y="0"/>
                    <a:pt x="568" y="0"/>
                    <a:pt x="557" y="1"/>
                  </a:cubicBezTo>
                  <a:cubicBezTo>
                    <a:pt x="121" y="26"/>
                    <a:pt x="0" y="583"/>
                    <a:pt x="24" y="899"/>
                  </a:cubicBezTo>
                  <a:cubicBezTo>
                    <a:pt x="37" y="963"/>
                    <a:pt x="84" y="993"/>
                    <a:pt x="132" y="993"/>
                  </a:cubicBezTo>
                  <a:cubicBezTo>
                    <a:pt x="175" y="993"/>
                    <a:pt x="220" y="969"/>
                    <a:pt x="243" y="923"/>
                  </a:cubicBezTo>
                  <a:cubicBezTo>
                    <a:pt x="266" y="923"/>
                    <a:pt x="266" y="948"/>
                    <a:pt x="291" y="948"/>
                  </a:cubicBezTo>
                  <a:cubicBezTo>
                    <a:pt x="339" y="957"/>
                    <a:pt x="386" y="961"/>
                    <a:pt x="433" y="961"/>
                  </a:cubicBezTo>
                  <a:cubicBezTo>
                    <a:pt x="628" y="961"/>
                    <a:pt x="819" y="895"/>
                    <a:pt x="994" y="874"/>
                  </a:cubicBezTo>
                  <a:cubicBezTo>
                    <a:pt x="1042" y="874"/>
                    <a:pt x="1091" y="826"/>
                    <a:pt x="1091" y="777"/>
                  </a:cubicBezTo>
                  <a:cubicBezTo>
                    <a:pt x="1091" y="424"/>
                    <a:pt x="977" y="0"/>
                    <a:pt x="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1521960" y="1597300"/>
              <a:ext cx="45852" cy="51986"/>
            </a:xfrm>
            <a:custGeom>
              <a:avLst/>
              <a:gdLst/>
              <a:ahLst/>
              <a:cxnLst/>
              <a:rect l="l" t="t" r="r" b="b"/>
              <a:pathLst>
                <a:path w="1069" h="1212" extrusionOk="0">
                  <a:moveTo>
                    <a:pt x="752" y="223"/>
                  </a:moveTo>
                  <a:cubicBezTo>
                    <a:pt x="826" y="442"/>
                    <a:pt x="800" y="685"/>
                    <a:pt x="777" y="902"/>
                  </a:cubicBezTo>
                  <a:cubicBezTo>
                    <a:pt x="777" y="897"/>
                    <a:pt x="776" y="896"/>
                    <a:pt x="774" y="896"/>
                  </a:cubicBezTo>
                  <a:cubicBezTo>
                    <a:pt x="767" y="896"/>
                    <a:pt x="747" y="927"/>
                    <a:pt x="729" y="927"/>
                  </a:cubicBezTo>
                  <a:cubicBezTo>
                    <a:pt x="655" y="950"/>
                    <a:pt x="583" y="950"/>
                    <a:pt x="535" y="976"/>
                  </a:cubicBezTo>
                  <a:cubicBezTo>
                    <a:pt x="470" y="976"/>
                    <a:pt x="405" y="986"/>
                    <a:pt x="347" y="986"/>
                  </a:cubicBezTo>
                  <a:cubicBezTo>
                    <a:pt x="319" y="986"/>
                    <a:pt x="291" y="983"/>
                    <a:pt x="267" y="976"/>
                  </a:cubicBezTo>
                  <a:cubicBezTo>
                    <a:pt x="267" y="805"/>
                    <a:pt x="218" y="636"/>
                    <a:pt x="244" y="442"/>
                  </a:cubicBezTo>
                  <a:cubicBezTo>
                    <a:pt x="267" y="442"/>
                    <a:pt x="315" y="417"/>
                    <a:pt x="341" y="394"/>
                  </a:cubicBezTo>
                  <a:lnTo>
                    <a:pt x="341" y="394"/>
                  </a:lnTo>
                  <a:cubicBezTo>
                    <a:pt x="333" y="409"/>
                    <a:pt x="330" y="414"/>
                    <a:pt x="330" y="414"/>
                  </a:cubicBezTo>
                  <a:cubicBezTo>
                    <a:pt x="331" y="414"/>
                    <a:pt x="348" y="386"/>
                    <a:pt x="364" y="368"/>
                  </a:cubicBezTo>
                  <a:cubicBezTo>
                    <a:pt x="412" y="368"/>
                    <a:pt x="438" y="320"/>
                    <a:pt x="461" y="320"/>
                  </a:cubicBezTo>
                  <a:cubicBezTo>
                    <a:pt x="558" y="271"/>
                    <a:pt x="655" y="248"/>
                    <a:pt x="752" y="223"/>
                  </a:cubicBezTo>
                  <a:close/>
                  <a:moveTo>
                    <a:pt x="773" y="1"/>
                  </a:moveTo>
                  <a:cubicBezTo>
                    <a:pt x="563" y="1"/>
                    <a:pt x="167" y="84"/>
                    <a:pt x="147" y="297"/>
                  </a:cubicBezTo>
                  <a:cubicBezTo>
                    <a:pt x="147" y="320"/>
                    <a:pt x="121" y="320"/>
                    <a:pt x="98" y="345"/>
                  </a:cubicBezTo>
                  <a:cubicBezTo>
                    <a:pt x="73" y="442"/>
                    <a:pt x="73" y="514"/>
                    <a:pt x="73" y="611"/>
                  </a:cubicBezTo>
                  <a:cubicBezTo>
                    <a:pt x="98" y="782"/>
                    <a:pt x="73" y="902"/>
                    <a:pt x="24" y="1047"/>
                  </a:cubicBezTo>
                  <a:cubicBezTo>
                    <a:pt x="1" y="1121"/>
                    <a:pt x="49" y="1193"/>
                    <a:pt x="121" y="1193"/>
                  </a:cubicBezTo>
                  <a:cubicBezTo>
                    <a:pt x="194" y="1206"/>
                    <a:pt x="273" y="1212"/>
                    <a:pt x="355" y="1212"/>
                  </a:cubicBezTo>
                  <a:cubicBezTo>
                    <a:pt x="437" y="1212"/>
                    <a:pt x="522" y="1206"/>
                    <a:pt x="606" y="1193"/>
                  </a:cubicBezTo>
                  <a:cubicBezTo>
                    <a:pt x="729" y="1170"/>
                    <a:pt x="923" y="1144"/>
                    <a:pt x="971" y="1047"/>
                  </a:cubicBezTo>
                  <a:cubicBezTo>
                    <a:pt x="1068" y="927"/>
                    <a:pt x="1043" y="685"/>
                    <a:pt x="1043" y="539"/>
                  </a:cubicBezTo>
                  <a:cubicBezTo>
                    <a:pt x="1043" y="394"/>
                    <a:pt x="1020" y="223"/>
                    <a:pt x="946" y="77"/>
                  </a:cubicBezTo>
                  <a:cubicBezTo>
                    <a:pt x="923" y="29"/>
                    <a:pt x="897" y="6"/>
                    <a:pt x="849" y="6"/>
                  </a:cubicBezTo>
                  <a:cubicBezTo>
                    <a:pt x="828" y="2"/>
                    <a:pt x="803" y="1"/>
                    <a:pt x="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1527150" y="1682186"/>
              <a:ext cx="42721" cy="52715"/>
            </a:xfrm>
            <a:custGeom>
              <a:avLst/>
              <a:gdLst/>
              <a:ahLst/>
              <a:cxnLst/>
              <a:rect l="l" t="t" r="r" b="b"/>
              <a:pathLst>
                <a:path w="996" h="1229" extrusionOk="0">
                  <a:moveTo>
                    <a:pt x="559" y="281"/>
                  </a:moveTo>
                  <a:cubicBezTo>
                    <a:pt x="656" y="475"/>
                    <a:pt x="728" y="694"/>
                    <a:pt x="728" y="912"/>
                  </a:cubicBezTo>
                  <a:cubicBezTo>
                    <a:pt x="559" y="937"/>
                    <a:pt x="414" y="960"/>
                    <a:pt x="243" y="1009"/>
                  </a:cubicBezTo>
                  <a:cubicBezTo>
                    <a:pt x="194" y="815"/>
                    <a:pt x="171" y="621"/>
                    <a:pt x="220" y="427"/>
                  </a:cubicBezTo>
                  <a:cubicBezTo>
                    <a:pt x="340" y="403"/>
                    <a:pt x="462" y="330"/>
                    <a:pt x="559" y="281"/>
                  </a:cubicBezTo>
                  <a:close/>
                  <a:moveTo>
                    <a:pt x="626" y="0"/>
                  </a:moveTo>
                  <a:cubicBezTo>
                    <a:pt x="601" y="0"/>
                    <a:pt x="577" y="6"/>
                    <a:pt x="559" y="15"/>
                  </a:cubicBezTo>
                  <a:cubicBezTo>
                    <a:pt x="462" y="87"/>
                    <a:pt x="340" y="112"/>
                    <a:pt x="243" y="161"/>
                  </a:cubicBezTo>
                  <a:cubicBezTo>
                    <a:pt x="171" y="184"/>
                    <a:pt x="74" y="209"/>
                    <a:pt x="26" y="281"/>
                  </a:cubicBezTo>
                  <a:cubicBezTo>
                    <a:pt x="0" y="330"/>
                    <a:pt x="0" y="378"/>
                    <a:pt x="26" y="403"/>
                  </a:cubicBezTo>
                  <a:cubicBezTo>
                    <a:pt x="49" y="427"/>
                    <a:pt x="74" y="427"/>
                    <a:pt x="74" y="452"/>
                  </a:cubicBezTo>
                  <a:cubicBezTo>
                    <a:pt x="26" y="669"/>
                    <a:pt x="26" y="912"/>
                    <a:pt x="49" y="1131"/>
                  </a:cubicBezTo>
                  <a:cubicBezTo>
                    <a:pt x="49" y="1203"/>
                    <a:pt x="123" y="1228"/>
                    <a:pt x="171" y="1228"/>
                  </a:cubicBezTo>
                  <a:cubicBezTo>
                    <a:pt x="388" y="1203"/>
                    <a:pt x="631" y="1154"/>
                    <a:pt x="850" y="1131"/>
                  </a:cubicBezTo>
                  <a:cubicBezTo>
                    <a:pt x="899" y="1131"/>
                    <a:pt x="947" y="1083"/>
                    <a:pt x="947" y="1034"/>
                  </a:cubicBezTo>
                  <a:cubicBezTo>
                    <a:pt x="996" y="694"/>
                    <a:pt x="850" y="355"/>
                    <a:pt x="728" y="64"/>
                  </a:cubicBezTo>
                  <a:cubicBezTo>
                    <a:pt x="713" y="17"/>
                    <a:pt x="669"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1543792" y="1772304"/>
              <a:ext cx="47911" cy="48511"/>
            </a:xfrm>
            <a:custGeom>
              <a:avLst/>
              <a:gdLst/>
              <a:ahLst/>
              <a:cxnLst/>
              <a:rect l="l" t="t" r="r" b="b"/>
              <a:pathLst>
                <a:path w="1117" h="1131" extrusionOk="0">
                  <a:moveTo>
                    <a:pt x="728" y="243"/>
                  </a:moveTo>
                  <a:cubicBezTo>
                    <a:pt x="802" y="437"/>
                    <a:pt x="850" y="606"/>
                    <a:pt x="873" y="800"/>
                  </a:cubicBezTo>
                  <a:cubicBezTo>
                    <a:pt x="705" y="864"/>
                    <a:pt x="500" y="926"/>
                    <a:pt x="321" y="926"/>
                  </a:cubicBezTo>
                  <a:cubicBezTo>
                    <a:pt x="294" y="926"/>
                    <a:pt x="268" y="925"/>
                    <a:pt x="243" y="922"/>
                  </a:cubicBezTo>
                  <a:cubicBezTo>
                    <a:pt x="194" y="751"/>
                    <a:pt x="171" y="582"/>
                    <a:pt x="194" y="388"/>
                  </a:cubicBezTo>
                  <a:cubicBezTo>
                    <a:pt x="243" y="388"/>
                    <a:pt x="317" y="363"/>
                    <a:pt x="365" y="340"/>
                  </a:cubicBezTo>
                  <a:cubicBezTo>
                    <a:pt x="485" y="315"/>
                    <a:pt x="608" y="266"/>
                    <a:pt x="728" y="243"/>
                  </a:cubicBezTo>
                  <a:close/>
                  <a:moveTo>
                    <a:pt x="776" y="0"/>
                  </a:moveTo>
                  <a:cubicBezTo>
                    <a:pt x="631" y="23"/>
                    <a:pt x="485" y="72"/>
                    <a:pt x="340" y="120"/>
                  </a:cubicBezTo>
                  <a:cubicBezTo>
                    <a:pt x="268" y="146"/>
                    <a:pt x="194" y="169"/>
                    <a:pt x="123" y="169"/>
                  </a:cubicBezTo>
                  <a:lnTo>
                    <a:pt x="74" y="217"/>
                  </a:lnTo>
                  <a:lnTo>
                    <a:pt x="49" y="217"/>
                  </a:lnTo>
                  <a:cubicBezTo>
                    <a:pt x="0" y="266"/>
                    <a:pt x="26" y="340"/>
                    <a:pt x="74" y="363"/>
                  </a:cubicBezTo>
                  <a:cubicBezTo>
                    <a:pt x="0" y="557"/>
                    <a:pt x="26" y="825"/>
                    <a:pt x="49" y="1019"/>
                  </a:cubicBezTo>
                  <a:cubicBezTo>
                    <a:pt x="49" y="1042"/>
                    <a:pt x="74" y="1091"/>
                    <a:pt x="97" y="1091"/>
                  </a:cubicBezTo>
                  <a:cubicBezTo>
                    <a:pt x="181" y="1118"/>
                    <a:pt x="272" y="1130"/>
                    <a:pt x="366" y="1130"/>
                  </a:cubicBezTo>
                  <a:cubicBezTo>
                    <a:pt x="601" y="1130"/>
                    <a:pt x="853" y="1056"/>
                    <a:pt x="1044" y="970"/>
                  </a:cubicBezTo>
                  <a:cubicBezTo>
                    <a:pt x="1068" y="945"/>
                    <a:pt x="1116" y="897"/>
                    <a:pt x="1093" y="848"/>
                  </a:cubicBezTo>
                  <a:cubicBezTo>
                    <a:pt x="1068" y="582"/>
                    <a:pt x="1019" y="315"/>
                    <a:pt x="899" y="72"/>
                  </a:cubicBezTo>
                  <a:cubicBezTo>
                    <a:pt x="873" y="23"/>
                    <a:pt x="825"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1555288" y="1854016"/>
              <a:ext cx="52029" cy="55331"/>
            </a:xfrm>
            <a:custGeom>
              <a:avLst/>
              <a:gdLst/>
              <a:ahLst/>
              <a:cxnLst/>
              <a:rect l="l" t="t" r="r" b="b"/>
              <a:pathLst>
                <a:path w="1213" h="1290" extrusionOk="0">
                  <a:moveTo>
                    <a:pt x="848" y="253"/>
                  </a:moveTo>
                  <a:cubicBezTo>
                    <a:pt x="922" y="447"/>
                    <a:pt x="945" y="689"/>
                    <a:pt x="994" y="883"/>
                  </a:cubicBezTo>
                  <a:cubicBezTo>
                    <a:pt x="776" y="980"/>
                    <a:pt x="534" y="1054"/>
                    <a:pt x="291" y="1054"/>
                  </a:cubicBezTo>
                  <a:cubicBezTo>
                    <a:pt x="266" y="860"/>
                    <a:pt x="194" y="666"/>
                    <a:pt x="217" y="495"/>
                  </a:cubicBezTo>
                  <a:cubicBezTo>
                    <a:pt x="437" y="398"/>
                    <a:pt x="654" y="350"/>
                    <a:pt x="848" y="253"/>
                  </a:cubicBezTo>
                  <a:close/>
                  <a:moveTo>
                    <a:pt x="895" y="1"/>
                  </a:moveTo>
                  <a:cubicBezTo>
                    <a:pt x="878" y="1"/>
                    <a:pt x="862" y="3"/>
                    <a:pt x="848" y="10"/>
                  </a:cubicBezTo>
                  <a:cubicBezTo>
                    <a:pt x="605" y="133"/>
                    <a:pt x="340" y="156"/>
                    <a:pt x="97" y="278"/>
                  </a:cubicBezTo>
                  <a:cubicBezTo>
                    <a:pt x="0" y="327"/>
                    <a:pt x="23" y="447"/>
                    <a:pt x="97" y="495"/>
                  </a:cubicBezTo>
                  <a:cubicBezTo>
                    <a:pt x="72" y="715"/>
                    <a:pt x="169" y="909"/>
                    <a:pt x="97" y="1126"/>
                  </a:cubicBezTo>
                  <a:cubicBezTo>
                    <a:pt x="97" y="1200"/>
                    <a:pt x="120" y="1248"/>
                    <a:pt x="194" y="1271"/>
                  </a:cubicBezTo>
                  <a:cubicBezTo>
                    <a:pt x="243" y="1284"/>
                    <a:pt x="295" y="1289"/>
                    <a:pt x="348" y="1289"/>
                  </a:cubicBezTo>
                  <a:cubicBezTo>
                    <a:pt x="612" y="1289"/>
                    <a:pt x="918" y="1154"/>
                    <a:pt x="1139" y="1054"/>
                  </a:cubicBezTo>
                  <a:cubicBezTo>
                    <a:pt x="1188" y="1029"/>
                    <a:pt x="1213" y="980"/>
                    <a:pt x="1213" y="932"/>
                  </a:cubicBezTo>
                  <a:cubicBezTo>
                    <a:pt x="1164" y="641"/>
                    <a:pt x="1139" y="301"/>
                    <a:pt x="994" y="35"/>
                  </a:cubicBezTo>
                  <a:cubicBezTo>
                    <a:pt x="977" y="18"/>
                    <a:pt x="935" y="1"/>
                    <a:pt x="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1577077" y="1941432"/>
              <a:ext cx="49970" cy="54945"/>
            </a:xfrm>
            <a:custGeom>
              <a:avLst/>
              <a:gdLst/>
              <a:ahLst/>
              <a:cxnLst/>
              <a:rect l="l" t="t" r="r" b="b"/>
              <a:pathLst>
                <a:path w="1165" h="1281" extrusionOk="0">
                  <a:moveTo>
                    <a:pt x="802" y="277"/>
                  </a:moveTo>
                  <a:cubicBezTo>
                    <a:pt x="874" y="471"/>
                    <a:pt x="899" y="689"/>
                    <a:pt x="874" y="883"/>
                  </a:cubicBezTo>
                  <a:cubicBezTo>
                    <a:pt x="680" y="980"/>
                    <a:pt x="462" y="1077"/>
                    <a:pt x="243" y="1077"/>
                  </a:cubicBezTo>
                  <a:cubicBezTo>
                    <a:pt x="194" y="859"/>
                    <a:pt x="171" y="640"/>
                    <a:pt x="171" y="423"/>
                  </a:cubicBezTo>
                  <a:cubicBezTo>
                    <a:pt x="268" y="423"/>
                    <a:pt x="340" y="398"/>
                    <a:pt x="414" y="374"/>
                  </a:cubicBezTo>
                  <a:cubicBezTo>
                    <a:pt x="559" y="349"/>
                    <a:pt x="680" y="326"/>
                    <a:pt x="802" y="277"/>
                  </a:cubicBezTo>
                  <a:close/>
                  <a:moveTo>
                    <a:pt x="855" y="1"/>
                  </a:moveTo>
                  <a:cubicBezTo>
                    <a:pt x="837" y="1"/>
                    <a:pt x="820" y="4"/>
                    <a:pt x="802" y="10"/>
                  </a:cubicBezTo>
                  <a:cubicBezTo>
                    <a:pt x="680" y="83"/>
                    <a:pt x="534" y="107"/>
                    <a:pt x="389" y="155"/>
                  </a:cubicBezTo>
                  <a:cubicBezTo>
                    <a:pt x="292" y="180"/>
                    <a:pt x="123" y="155"/>
                    <a:pt x="49" y="229"/>
                  </a:cubicBezTo>
                  <a:cubicBezTo>
                    <a:pt x="0" y="277"/>
                    <a:pt x="0" y="326"/>
                    <a:pt x="26" y="374"/>
                  </a:cubicBezTo>
                  <a:cubicBezTo>
                    <a:pt x="0" y="640"/>
                    <a:pt x="49" y="908"/>
                    <a:pt x="49" y="1199"/>
                  </a:cubicBezTo>
                  <a:cubicBezTo>
                    <a:pt x="49" y="1222"/>
                    <a:pt x="97" y="1271"/>
                    <a:pt x="146" y="1271"/>
                  </a:cubicBezTo>
                  <a:cubicBezTo>
                    <a:pt x="192" y="1278"/>
                    <a:pt x="236" y="1281"/>
                    <a:pt x="280" y="1281"/>
                  </a:cubicBezTo>
                  <a:cubicBezTo>
                    <a:pt x="397" y="1281"/>
                    <a:pt x="508" y="1258"/>
                    <a:pt x="631" y="1222"/>
                  </a:cubicBezTo>
                  <a:cubicBezTo>
                    <a:pt x="753" y="1199"/>
                    <a:pt x="996" y="1150"/>
                    <a:pt x="1068" y="1028"/>
                  </a:cubicBezTo>
                  <a:cubicBezTo>
                    <a:pt x="1165" y="931"/>
                    <a:pt x="1116" y="689"/>
                    <a:pt x="1093" y="568"/>
                  </a:cubicBezTo>
                  <a:cubicBezTo>
                    <a:pt x="1093" y="398"/>
                    <a:pt x="1044" y="229"/>
                    <a:pt x="971" y="83"/>
                  </a:cubicBezTo>
                  <a:cubicBezTo>
                    <a:pt x="953" y="28"/>
                    <a:pt x="907" y="1"/>
                    <a:pt x="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584412" y="2034468"/>
              <a:ext cx="52029" cy="51214"/>
            </a:xfrm>
            <a:custGeom>
              <a:avLst/>
              <a:gdLst/>
              <a:ahLst/>
              <a:cxnLst/>
              <a:rect l="l" t="t" r="r" b="b"/>
              <a:pathLst>
                <a:path w="1213" h="1194" extrusionOk="0">
                  <a:moveTo>
                    <a:pt x="800" y="243"/>
                  </a:moveTo>
                  <a:cubicBezTo>
                    <a:pt x="873" y="412"/>
                    <a:pt x="945" y="606"/>
                    <a:pt x="848" y="776"/>
                  </a:cubicBezTo>
                  <a:cubicBezTo>
                    <a:pt x="751" y="945"/>
                    <a:pt x="509" y="970"/>
                    <a:pt x="315" y="970"/>
                  </a:cubicBezTo>
                  <a:cubicBezTo>
                    <a:pt x="266" y="776"/>
                    <a:pt x="194" y="606"/>
                    <a:pt x="194" y="412"/>
                  </a:cubicBezTo>
                  <a:lnTo>
                    <a:pt x="194" y="388"/>
                  </a:lnTo>
                  <a:cubicBezTo>
                    <a:pt x="206" y="400"/>
                    <a:pt x="224" y="406"/>
                    <a:pt x="245" y="406"/>
                  </a:cubicBezTo>
                  <a:cubicBezTo>
                    <a:pt x="266" y="406"/>
                    <a:pt x="290" y="400"/>
                    <a:pt x="315" y="388"/>
                  </a:cubicBezTo>
                  <a:cubicBezTo>
                    <a:pt x="460" y="314"/>
                    <a:pt x="631" y="266"/>
                    <a:pt x="800" y="243"/>
                  </a:cubicBezTo>
                  <a:close/>
                  <a:moveTo>
                    <a:pt x="848" y="0"/>
                  </a:moveTo>
                  <a:cubicBezTo>
                    <a:pt x="631" y="49"/>
                    <a:pt x="388" y="72"/>
                    <a:pt x="194" y="194"/>
                  </a:cubicBezTo>
                  <a:cubicBezTo>
                    <a:pt x="146" y="243"/>
                    <a:pt x="146" y="291"/>
                    <a:pt x="146" y="314"/>
                  </a:cubicBezTo>
                  <a:cubicBezTo>
                    <a:pt x="121" y="314"/>
                    <a:pt x="49" y="314"/>
                    <a:pt x="49" y="388"/>
                  </a:cubicBezTo>
                  <a:cubicBezTo>
                    <a:pt x="0" y="631"/>
                    <a:pt x="97" y="848"/>
                    <a:pt x="121" y="1091"/>
                  </a:cubicBezTo>
                  <a:cubicBezTo>
                    <a:pt x="121" y="1139"/>
                    <a:pt x="169" y="1188"/>
                    <a:pt x="218" y="1188"/>
                  </a:cubicBezTo>
                  <a:cubicBezTo>
                    <a:pt x="261" y="1191"/>
                    <a:pt x="305" y="1194"/>
                    <a:pt x="350" y="1194"/>
                  </a:cubicBezTo>
                  <a:cubicBezTo>
                    <a:pt x="606" y="1194"/>
                    <a:pt x="874" y="1124"/>
                    <a:pt x="1019" y="897"/>
                  </a:cubicBezTo>
                  <a:cubicBezTo>
                    <a:pt x="1213" y="654"/>
                    <a:pt x="1091" y="314"/>
                    <a:pt x="970" y="72"/>
                  </a:cubicBezTo>
                  <a:cubicBezTo>
                    <a:pt x="945" y="23"/>
                    <a:pt x="897" y="0"/>
                    <a:pt x="8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595822" y="2106185"/>
              <a:ext cx="52029" cy="55760"/>
            </a:xfrm>
            <a:custGeom>
              <a:avLst/>
              <a:gdLst/>
              <a:ahLst/>
              <a:cxnLst/>
              <a:rect l="l" t="t" r="r" b="b"/>
              <a:pathLst>
                <a:path w="1213" h="1300" extrusionOk="0">
                  <a:moveTo>
                    <a:pt x="922" y="1"/>
                  </a:moveTo>
                  <a:cubicBezTo>
                    <a:pt x="728" y="26"/>
                    <a:pt x="171" y="123"/>
                    <a:pt x="171" y="389"/>
                  </a:cubicBezTo>
                  <a:cubicBezTo>
                    <a:pt x="171" y="463"/>
                    <a:pt x="243" y="486"/>
                    <a:pt x="291" y="486"/>
                  </a:cubicBezTo>
                  <a:cubicBezTo>
                    <a:pt x="365" y="463"/>
                    <a:pt x="462" y="389"/>
                    <a:pt x="534" y="365"/>
                  </a:cubicBezTo>
                  <a:cubicBezTo>
                    <a:pt x="631" y="317"/>
                    <a:pt x="753" y="292"/>
                    <a:pt x="850" y="268"/>
                  </a:cubicBezTo>
                  <a:lnTo>
                    <a:pt x="850" y="268"/>
                  </a:lnTo>
                  <a:cubicBezTo>
                    <a:pt x="922" y="463"/>
                    <a:pt x="947" y="680"/>
                    <a:pt x="825" y="851"/>
                  </a:cubicBezTo>
                  <a:cubicBezTo>
                    <a:pt x="679" y="1045"/>
                    <a:pt x="462" y="1068"/>
                    <a:pt x="243" y="1068"/>
                  </a:cubicBezTo>
                  <a:cubicBezTo>
                    <a:pt x="194" y="825"/>
                    <a:pt x="194" y="560"/>
                    <a:pt x="146" y="317"/>
                  </a:cubicBezTo>
                  <a:cubicBezTo>
                    <a:pt x="146" y="293"/>
                    <a:pt x="128" y="281"/>
                    <a:pt x="107" y="281"/>
                  </a:cubicBezTo>
                  <a:cubicBezTo>
                    <a:pt x="85" y="281"/>
                    <a:pt x="61" y="293"/>
                    <a:pt x="49" y="317"/>
                  </a:cubicBezTo>
                  <a:cubicBezTo>
                    <a:pt x="0" y="608"/>
                    <a:pt x="25" y="899"/>
                    <a:pt x="49" y="1190"/>
                  </a:cubicBezTo>
                  <a:cubicBezTo>
                    <a:pt x="49" y="1239"/>
                    <a:pt x="97" y="1287"/>
                    <a:pt x="146" y="1287"/>
                  </a:cubicBezTo>
                  <a:cubicBezTo>
                    <a:pt x="198" y="1295"/>
                    <a:pt x="252" y="1299"/>
                    <a:pt x="305" y="1299"/>
                  </a:cubicBezTo>
                  <a:cubicBezTo>
                    <a:pt x="571" y="1299"/>
                    <a:pt x="834" y="1198"/>
                    <a:pt x="995" y="996"/>
                  </a:cubicBezTo>
                  <a:cubicBezTo>
                    <a:pt x="1213" y="728"/>
                    <a:pt x="1141" y="365"/>
                    <a:pt x="1044" y="74"/>
                  </a:cubicBezTo>
                  <a:cubicBezTo>
                    <a:pt x="1019" y="26"/>
                    <a:pt x="970" y="1"/>
                    <a:pt x="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591661" y="1574867"/>
              <a:ext cx="195590" cy="81196"/>
            </a:xfrm>
            <a:custGeom>
              <a:avLst/>
              <a:gdLst/>
              <a:ahLst/>
              <a:cxnLst/>
              <a:rect l="l" t="t" r="r" b="b"/>
              <a:pathLst>
                <a:path w="4560" h="1893" extrusionOk="0">
                  <a:moveTo>
                    <a:pt x="137" y="0"/>
                  </a:moveTo>
                  <a:cubicBezTo>
                    <a:pt x="91" y="0"/>
                    <a:pt x="49" y="31"/>
                    <a:pt x="49" y="92"/>
                  </a:cubicBezTo>
                  <a:cubicBezTo>
                    <a:pt x="0" y="674"/>
                    <a:pt x="0" y="1256"/>
                    <a:pt x="49" y="1838"/>
                  </a:cubicBezTo>
                  <a:cubicBezTo>
                    <a:pt x="49" y="1874"/>
                    <a:pt x="73" y="1892"/>
                    <a:pt x="97" y="1892"/>
                  </a:cubicBezTo>
                  <a:cubicBezTo>
                    <a:pt x="121" y="1892"/>
                    <a:pt x="146" y="1874"/>
                    <a:pt x="146" y="1838"/>
                  </a:cubicBezTo>
                  <a:cubicBezTo>
                    <a:pt x="171" y="1425"/>
                    <a:pt x="171" y="1037"/>
                    <a:pt x="194" y="626"/>
                  </a:cubicBezTo>
                  <a:cubicBezTo>
                    <a:pt x="291" y="843"/>
                    <a:pt x="413" y="1062"/>
                    <a:pt x="534" y="1279"/>
                  </a:cubicBezTo>
                  <a:cubicBezTo>
                    <a:pt x="558" y="1304"/>
                    <a:pt x="594" y="1316"/>
                    <a:pt x="631" y="1316"/>
                  </a:cubicBezTo>
                  <a:cubicBezTo>
                    <a:pt x="667" y="1316"/>
                    <a:pt x="703" y="1304"/>
                    <a:pt x="728" y="1279"/>
                  </a:cubicBezTo>
                  <a:cubicBezTo>
                    <a:pt x="876" y="1066"/>
                    <a:pt x="947" y="1008"/>
                    <a:pt x="1090" y="1008"/>
                  </a:cubicBezTo>
                  <a:cubicBezTo>
                    <a:pt x="1157" y="1008"/>
                    <a:pt x="1242" y="1021"/>
                    <a:pt x="1358" y="1037"/>
                  </a:cubicBezTo>
                  <a:cubicBezTo>
                    <a:pt x="1426" y="1043"/>
                    <a:pt x="1493" y="1046"/>
                    <a:pt x="1561" y="1046"/>
                  </a:cubicBezTo>
                  <a:cubicBezTo>
                    <a:pt x="1760" y="1046"/>
                    <a:pt x="1959" y="1019"/>
                    <a:pt x="2160" y="965"/>
                  </a:cubicBezTo>
                  <a:cubicBezTo>
                    <a:pt x="2451" y="891"/>
                    <a:pt x="2668" y="723"/>
                    <a:pt x="2765" y="455"/>
                  </a:cubicBezTo>
                  <a:cubicBezTo>
                    <a:pt x="2910" y="674"/>
                    <a:pt x="3033" y="868"/>
                    <a:pt x="3153" y="1085"/>
                  </a:cubicBezTo>
                  <a:cubicBezTo>
                    <a:pt x="3184" y="1126"/>
                    <a:pt x="3227" y="1146"/>
                    <a:pt x="3269" y="1146"/>
                  </a:cubicBezTo>
                  <a:cubicBezTo>
                    <a:pt x="3327" y="1146"/>
                    <a:pt x="3382" y="1108"/>
                    <a:pt x="3396" y="1037"/>
                  </a:cubicBezTo>
                  <a:cubicBezTo>
                    <a:pt x="3469" y="480"/>
                    <a:pt x="3881" y="309"/>
                    <a:pt x="4414" y="286"/>
                  </a:cubicBezTo>
                  <a:cubicBezTo>
                    <a:pt x="4560" y="261"/>
                    <a:pt x="4511" y="43"/>
                    <a:pt x="4366" y="43"/>
                  </a:cubicBezTo>
                  <a:cubicBezTo>
                    <a:pt x="3832" y="67"/>
                    <a:pt x="3421" y="286"/>
                    <a:pt x="3227" y="746"/>
                  </a:cubicBezTo>
                  <a:cubicBezTo>
                    <a:pt x="3105" y="552"/>
                    <a:pt x="2959" y="334"/>
                    <a:pt x="2862" y="115"/>
                  </a:cubicBezTo>
                  <a:cubicBezTo>
                    <a:pt x="2832" y="75"/>
                    <a:pt x="2789" y="56"/>
                    <a:pt x="2748" y="56"/>
                  </a:cubicBezTo>
                  <a:cubicBezTo>
                    <a:pt x="2690" y="56"/>
                    <a:pt x="2634" y="93"/>
                    <a:pt x="2619" y="164"/>
                  </a:cubicBezTo>
                  <a:cubicBezTo>
                    <a:pt x="2524" y="688"/>
                    <a:pt x="2077" y="827"/>
                    <a:pt x="1609" y="827"/>
                  </a:cubicBezTo>
                  <a:cubicBezTo>
                    <a:pt x="1362" y="827"/>
                    <a:pt x="1108" y="788"/>
                    <a:pt x="898" y="746"/>
                  </a:cubicBezTo>
                  <a:cubicBezTo>
                    <a:pt x="892" y="740"/>
                    <a:pt x="883" y="737"/>
                    <a:pt x="874" y="737"/>
                  </a:cubicBezTo>
                  <a:cubicBezTo>
                    <a:pt x="849" y="737"/>
                    <a:pt x="818" y="759"/>
                    <a:pt x="801" y="794"/>
                  </a:cubicBezTo>
                  <a:cubicBezTo>
                    <a:pt x="753" y="868"/>
                    <a:pt x="679" y="940"/>
                    <a:pt x="631" y="1014"/>
                  </a:cubicBezTo>
                  <a:cubicBezTo>
                    <a:pt x="437" y="723"/>
                    <a:pt x="316" y="431"/>
                    <a:pt x="243" y="92"/>
                  </a:cubicBezTo>
                  <a:cubicBezTo>
                    <a:pt x="231" y="31"/>
                    <a:pt x="182"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595822" y="1638649"/>
              <a:ext cx="288881" cy="79566"/>
            </a:xfrm>
            <a:custGeom>
              <a:avLst/>
              <a:gdLst/>
              <a:ahLst/>
              <a:cxnLst/>
              <a:rect l="l" t="t" r="r" b="b"/>
              <a:pathLst>
                <a:path w="6735" h="1855" extrusionOk="0">
                  <a:moveTo>
                    <a:pt x="5628" y="1"/>
                  </a:moveTo>
                  <a:cubicBezTo>
                    <a:pt x="5569" y="1"/>
                    <a:pt x="5498" y="44"/>
                    <a:pt x="5481" y="109"/>
                  </a:cubicBezTo>
                  <a:cubicBezTo>
                    <a:pt x="5481" y="545"/>
                    <a:pt x="5239" y="545"/>
                    <a:pt x="4828" y="642"/>
                  </a:cubicBezTo>
                  <a:cubicBezTo>
                    <a:pt x="4366" y="739"/>
                    <a:pt x="3906" y="788"/>
                    <a:pt x="3444" y="860"/>
                  </a:cubicBezTo>
                  <a:cubicBezTo>
                    <a:pt x="3081" y="908"/>
                    <a:pt x="2716" y="1005"/>
                    <a:pt x="2377" y="1176"/>
                  </a:cubicBezTo>
                  <a:cubicBezTo>
                    <a:pt x="2138" y="1310"/>
                    <a:pt x="2111" y="1416"/>
                    <a:pt x="2017" y="1416"/>
                  </a:cubicBezTo>
                  <a:cubicBezTo>
                    <a:pt x="1959" y="1416"/>
                    <a:pt x="1875" y="1375"/>
                    <a:pt x="1698" y="1273"/>
                  </a:cubicBezTo>
                  <a:cubicBezTo>
                    <a:pt x="1684" y="1258"/>
                    <a:pt x="1663" y="1245"/>
                    <a:pt x="1638" y="1245"/>
                  </a:cubicBezTo>
                  <a:cubicBezTo>
                    <a:pt x="1619" y="1245"/>
                    <a:pt x="1598" y="1252"/>
                    <a:pt x="1578" y="1273"/>
                  </a:cubicBezTo>
                  <a:cubicBezTo>
                    <a:pt x="1411" y="1428"/>
                    <a:pt x="1258" y="1499"/>
                    <a:pt x="1117" y="1499"/>
                  </a:cubicBezTo>
                  <a:cubicBezTo>
                    <a:pt x="928" y="1499"/>
                    <a:pt x="759" y="1373"/>
                    <a:pt x="607" y="1151"/>
                  </a:cubicBezTo>
                  <a:cubicBezTo>
                    <a:pt x="583" y="1126"/>
                    <a:pt x="553" y="1114"/>
                    <a:pt x="525" y="1114"/>
                  </a:cubicBezTo>
                  <a:cubicBezTo>
                    <a:pt x="498" y="1114"/>
                    <a:pt x="473" y="1126"/>
                    <a:pt x="462" y="1151"/>
                  </a:cubicBezTo>
                  <a:cubicBezTo>
                    <a:pt x="388" y="1224"/>
                    <a:pt x="365" y="1321"/>
                    <a:pt x="316" y="1393"/>
                  </a:cubicBezTo>
                  <a:cubicBezTo>
                    <a:pt x="261" y="1466"/>
                    <a:pt x="179" y="1663"/>
                    <a:pt x="152" y="1663"/>
                  </a:cubicBezTo>
                  <a:cubicBezTo>
                    <a:pt x="143" y="1663"/>
                    <a:pt x="140" y="1642"/>
                    <a:pt x="146" y="1587"/>
                  </a:cubicBezTo>
                  <a:cubicBezTo>
                    <a:pt x="161" y="1557"/>
                    <a:pt x="139" y="1537"/>
                    <a:pt x="115" y="1537"/>
                  </a:cubicBezTo>
                  <a:cubicBezTo>
                    <a:pt x="99" y="1537"/>
                    <a:pt x="83" y="1545"/>
                    <a:pt x="74" y="1564"/>
                  </a:cubicBezTo>
                  <a:cubicBezTo>
                    <a:pt x="49" y="1636"/>
                    <a:pt x="0" y="1733"/>
                    <a:pt x="49" y="1806"/>
                  </a:cubicBezTo>
                  <a:cubicBezTo>
                    <a:pt x="49" y="1830"/>
                    <a:pt x="74" y="1855"/>
                    <a:pt x="122" y="1855"/>
                  </a:cubicBezTo>
                  <a:cubicBezTo>
                    <a:pt x="291" y="1806"/>
                    <a:pt x="437" y="1564"/>
                    <a:pt x="534" y="1370"/>
                  </a:cubicBezTo>
                  <a:cubicBezTo>
                    <a:pt x="679" y="1587"/>
                    <a:pt x="873" y="1733"/>
                    <a:pt x="1164" y="1733"/>
                  </a:cubicBezTo>
                  <a:cubicBezTo>
                    <a:pt x="1182" y="1737"/>
                    <a:pt x="1200" y="1739"/>
                    <a:pt x="1219" y="1739"/>
                  </a:cubicBezTo>
                  <a:cubicBezTo>
                    <a:pt x="1305" y="1739"/>
                    <a:pt x="1401" y="1696"/>
                    <a:pt x="1480" y="1636"/>
                  </a:cubicBezTo>
                  <a:cubicBezTo>
                    <a:pt x="1585" y="1563"/>
                    <a:pt x="1644" y="1531"/>
                    <a:pt x="1701" y="1531"/>
                  </a:cubicBezTo>
                  <a:cubicBezTo>
                    <a:pt x="1777" y="1531"/>
                    <a:pt x="1848" y="1588"/>
                    <a:pt x="2014" y="1684"/>
                  </a:cubicBezTo>
                  <a:cubicBezTo>
                    <a:pt x="2034" y="1695"/>
                    <a:pt x="2059" y="1701"/>
                    <a:pt x="2082" y="1701"/>
                  </a:cubicBezTo>
                  <a:cubicBezTo>
                    <a:pt x="2115" y="1701"/>
                    <a:pt x="2145" y="1689"/>
                    <a:pt x="2160" y="1661"/>
                  </a:cubicBezTo>
                  <a:cubicBezTo>
                    <a:pt x="2571" y="1127"/>
                    <a:pt x="3347" y="1079"/>
                    <a:pt x="3954" y="1005"/>
                  </a:cubicBezTo>
                  <a:cubicBezTo>
                    <a:pt x="4511" y="933"/>
                    <a:pt x="5119" y="885"/>
                    <a:pt x="5652" y="617"/>
                  </a:cubicBezTo>
                  <a:cubicBezTo>
                    <a:pt x="5701" y="594"/>
                    <a:pt x="5701" y="545"/>
                    <a:pt x="5701" y="497"/>
                  </a:cubicBezTo>
                  <a:lnTo>
                    <a:pt x="5701" y="472"/>
                  </a:lnTo>
                  <a:cubicBezTo>
                    <a:pt x="5821" y="617"/>
                    <a:pt x="5918" y="739"/>
                    <a:pt x="6015" y="908"/>
                  </a:cubicBezTo>
                  <a:cubicBezTo>
                    <a:pt x="6028" y="932"/>
                    <a:pt x="6058" y="944"/>
                    <a:pt x="6092" y="944"/>
                  </a:cubicBezTo>
                  <a:cubicBezTo>
                    <a:pt x="6125" y="944"/>
                    <a:pt x="6161" y="932"/>
                    <a:pt x="6186" y="908"/>
                  </a:cubicBezTo>
                  <a:cubicBezTo>
                    <a:pt x="6428" y="714"/>
                    <a:pt x="6671" y="448"/>
                    <a:pt x="6719" y="132"/>
                  </a:cubicBezTo>
                  <a:cubicBezTo>
                    <a:pt x="6735" y="67"/>
                    <a:pt x="6676" y="14"/>
                    <a:pt x="6620" y="14"/>
                  </a:cubicBezTo>
                  <a:cubicBezTo>
                    <a:pt x="6592" y="14"/>
                    <a:pt x="6565" y="28"/>
                    <a:pt x="6549" y="60"/>
                  </a:cubicBezTo>
                  <a:cubicBezTo>
                    <a:pt x="6403" y="277"/>
                    <a:pt x="6306" y="472"/>
                    <a:pt x="6137" y="642"/>
                  </a:cubicBezTo>
                  <a:cubicBezTo>
                    <a:pt x="5992" y="448"/>
                    <a:pt x="5846" y="254"/>
                    <a:pt x="5701" y="35"/>
                  </a:cubicBezTo>
                  <a:cubicBezTo>
                    <a:pt x="5685" y="11"/>
                    <a:pt x="5658" y="1"/>
                    <a:pt x="5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1615896" y="1736531"/>
              <a:ext cx="268164" cy="65583"/>
            </a:xfrm>
            <a:custGeom>
              <a:avLst/>
              <a:gdLst/>
              <a:ahLst/>
              <a:cxnLst/>
              <a:rect l="l" t="t" r="r" b="b"/>
              <a:pathLst>
                <a:path w="6252" h="1529" extrusionOk="0">
                  <a:moveTo>
                    <a:pt x="5966" y="1"/>
                  </a:moveTo>
                  <a:cubicBezTo>
                    <a:pt x="5569" y="1"/>
                    <a:pt x="5131" y="139"/>
                    <a:pt x="4748" y="204"/>
                  </a:cubicBezTo>
                  <a:cubicBezTo>
                    <a:pt x="4189" y="324"/>
                    <a:pt x="3655" y="372"/>
                    <a:pt x="3098" y="398"/>
                  </a:cubicBezTo>
                  <a:cubicBezTo>
                    <a:pt x="2588" y="446"/>
                    <a:pt x="2080" y="543"/>
                    <a:pt x="1618" y="786"/>
                  </a:cubicBezTo>
                  <a:cubicBezTo>
                    <a:pt x="1424" y="906"/>
                    <a:pt x="1278" y="1051"/>
                    <a:pt x="1133" y="1222"/>
                  </a:cubicBezTo>
                  <a:cubicBezTo>
                    <a:pt x="1125" y="1232"/>
                    <a:pt x="1114" y="1236"/>
                    <a:pt x="1101" y="1236"/>
                  </a:cubicBezTo>
                  <a:cubicBezTo>
                    <a:pt x="949" y="1236"/>
                    <a:pt x="471" y="654"/>
                    <a:pt x="382" y="543"/>
                  </a:cubicBezTo>
                  <a:cubicBezTo>
                    <a:pt x="365" y="517"/>
                    <a:pt x="342" y="506"/>
                    <a:pt x="318" y="506"/>
                  </a:cubicBezTo>
                  <a:cubicBezTo>
                    <a:pt x="274" y="506"/>
                    <a:pt x="228" y="544"/>
                    <a:pt x="211" y="592"/>
                  </a:cubicBezTo>
                  <a:cubicBezTo>
                    <a:pt x="188" y="857"/>
                    <a:pt x="114" y="1174"/>
                    <a:pt x="17" y="1416"/>
                  </a:cubicBezTo>
                  <a:cubicBezTo>
                    <a:pt x="1" y="1451"/>
                    <a:pt x="32" y="1485"/>
                    <a:pt x="60" y="1485"/>
                  </a:cubicBezTo>
                  <a:cubicBezTo>
                    <a:pt x="72" y="1485"/>
                    <a:pt x="83" y="1479"/>
                    <a:pt x="91" y="1465"/>
                  </a:cubicBezTo>
                  <a:cubicBezTo>
                    <a:pt x="211" y="1246"/>
                    <a:pt x="285" y="1051"/>
                    <a:pt x="357" y="834"/>
                  </a:cubicBezTo>
                  <a:cubicBezTo>
                    <a:pt x="551" y="1100"/>
                    <a:pt x="818" y="1319"/>
                    <a:pt x="1084" y="1513"/>
                  </a:cubicBezTo>
                  <a:cubicBezTo>
                    <a:pt x="1104" y="1523"/>
                    <a:pt x="1128" y="1528"/>
                    <a:pt x="1151" y="1528"/>
                  </a:cubicBezTo>
                  <a:cubicBezTo>
                    <a:pt x="1185" y="1528"/>
                    <a:pt x="1216" y="1517"/>
                    <a:pt x="1230" y="1488"/>
                  </a:cubicBezTo>
                  <a:cubicBezTo>
                    <a:pt x="1763" y="689"/>
                    <a:pt x="2807" y="663"/>
                    <a:pt x="3680" y="615"/>
                  </a:cubicBezTo>
                  <a:cubicBezTo>
                    <a:pt x="4505" y="566"/>
                    <a:pt x="5330" y="349"/>
                    <a:pt x="6129" y="227"/>
                  </a:cubicBezTo>
                  <a:cubicBezTo>
                    <a:pt x="6251" y="204"/>
                    <a:pt x="6251" y="33"/>
                    <a:pt x="6129" y="10"/>
                  </a:cubicBezTo>
                  <a:cubicBezTo>
                    <a:pt x="6076" y="4"/>
                    <a:pt x="6021" y="1"/>
                    <a:pt x="5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1645793" y="1820130"/>
              <a:ext cx="220553" cy="71459"/>
            </a:xfrm>
            <a:custGeom>
              <a:avLst/>
              <a:gdLst/>
              <a:ahLst/>
              <a:cxnLst/>
              <a:rect l="l" t="t" r="r" b="b"/>
              <a:pathLst>
                <a:path w="5142" h="1666" extrusionOk="0">
                  <a:moveTo>
                    <a:pt x="5021" y="1"/>
                  </a:moveTo>
                  <a:cubicBezTo>
                    <a:pt x="4510" y="1"/>
                    <a:pt x="3905" y="389"/>
                    <a:pt x="3443" y="583"/>
                  </a:cubicBezTo>
                  <a:cubicBezTo>
                    <a:pt x="3040" y="777"/>
                    <a:pt x="2410" y="1089"/>
                    <a:pt x="1862" y="1089"/>
                  </a:cubicBezTo>
                  <a:cubicBezTo>
                    <a:pt x="1588" y="1089"/>
                    <a:pt x="1334" y="1011"/>
                    <a:pt x="1140" y="800"/>
                  </a:cubicBezTo>
                  <a:cubicBezTo>
                    <a:pt x="1118" y="779"/>
                    <a:pt x="1087" y="767"/>
                    <a:pt x="1054" y="767"/>
                  </a:cubicBezTo>
                  <a:cubicBezTo>
                    <a:pt x="1014" y="767"/>
                    <a:pt x="973" y="785"/>
                    <a:pt x="946" y="825"/>
                  </a:cubicBezTo>
                  <a:cubicBezTo>
                    <a:pt x="872" y="1043"/>
                    <a:pt x="727" y="1188"/>
                    <a:pt x="607" y="1359"/>
                  </a:cubicBezTo>
                  <a:cubicBezTo>
                    <a:pt x="484" y="1165"/>
                    <a:pt x="339" y="971"/>
                    <a:pt x="193" y="800"/>
                  </a:cubicBezTo>
                  <a:cubicBezTo>
                    <a:pt x="176" y="783"/>
                    <a:pt x="150" y="775"/>
                    <a:pt x="124" y="775"/>
                  </a:cubicBezTo>
                  <a:cubicBezTo>
                    <a:pt x="75" y="775"/>
                    <a:pt x="24" y="802"/>
                    <a:pt x="24" y="849"/>
                  </a:cubicBezTo>
                  <a:cubicBezTo>
                    <a:pt x="24" y="1036"/>
                    <a:pt x="1" y="1360"/>
                    <a:pt x="66" y="1469"/>
                  </a:cubicBezTo>
                  <a:lnTo>
                    <a:pt x="66" y="1469"/>
                  </a:lnTo>
                  <a:cubicBezTo>
                    <a:pt x="60" y="1462"/>
                    <a:pt x="52" y="1459"/>
                    <a:pt x="46" y="1459"/>
                  </a:cubicBezTo>
                  <a:cubicBezTo>
                    <a:pt x="25" y="1459"/>
                    <a:pt x="7" y="1487"/>
                    <a:pt x="24" y="1505"/>
                  </a:cubicBezTo>
                  <a:lnTo>
                    <a:pt x="48" y="1553"/>
                  </a:lnTo>
                  <a:cubicBezTo>
                    <a:pt x="48" y="1576"/>
                    <a:pt x="73" y="1576"/>
                    <a:pt x="96" y="1576"/>
                  </a:cubicBezTo>
                  <a:cubicBezTo>
                    <a:pt x="193" y="1553"/>
                    <a:pt x="218" y="1334"/>
                    <a:pt x="218" y="1140"/>
                  </a:cubicBezTo>
                  <a:cubicBezTo>
                    <a:pt x="315" y="1285"/>
                    <a:pt x="436" y="1456"/>
                    <a:pt x="510" y="1602"/>
                  </a:cubicBezTo>
                  <a:cubicBezTo>
                    <a:pt x="536" y="1640"/>
                    <a:pt x="582" y="1665"/>
                    <a:pt x="624" y="1665"/>
                  </a:cubicBezTo>
                  <a:cubicBezTo>
                    <a:pt x="660" y="1665"/>
                    <a:pt x="692" y="1647"/>
                    <a:pt x="704" y="1602"/>
                  </a:cubicBezTo>
                  <a:cubicBezTo>
                    <a:pt x="801" y="1382"/>
                    <a:pt x="969" y="1237"/>
                    <a:pt x="1092" y="1043"/>
                  </a:cubicBezTo>
                  <a:cubicBezTo>
                    <a:pt x="1310" y="1225"/>
                    <a:pt x="1570" y="1292"/>
                    <a:pt x="1840" y="1292"/>
                  </a:cubicBezTo>
                  <a:cubicBezTo>
                    <a:pt x="2110" y="1292"/>
                    <a:pt x="2389" y="1225"/>
                    <a:pt x="2644" y="1140"/>
                  </a:cubicBezTo>
                  <a:cubicBezTo>
                    <a:pt x="3443" y="897"/>
                    <a:pt x="4268" y="534"/>
                    <a:pt x="5044" y="195"/>
                  </a:cubicBezTo>
                  <a:cubicBezTo>
                    <a:pt x="5141" y="170"/>
                    <a:pt x="5118" y="24"/>
                    <a:pt x="5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1659733" y="1898496"/>
              <a:ext cx="230290" cy="83769"/>
            </a:xfrm>
            <a:custGeom>
              <a:avLst/>
              <a:gdLst/>
              <a:ahLst/>
              <a:cxnLst/>
              <a:rect l="l" t="t" r="r" b="b"/>
              <a:pathLst>
                <a:path w="5369" h="1953" extrusionOk="0">
                  <a:moveTo>
                    <a:pt x="4967" y="0"/>
                  </a:moveTo>
                  <a:cubicBezTo>
                    <a:pt x="4934" y="0"/>
                    <a:pt x="4903" y="12"/>
                    <a:pt x="4890" y="40"/>
                  </a:cubicBezTo>
                  <a:cubicBezTo>
                    <a:pt x="4793" y="211"/>
                    <a:pt x="4622" y="308"/>
                    <a:pt x="4502" y="428"/>
                  </a:cubicBezTo>
                  <a:cubicBezTo>
                    <a:pt x="4356" y="331"/>
                    <a:pt x="4211" y="260"/>
                    <a:pt x="4040" y="186"/>
                  </a:cubicBezTo>
                  <a:cubicBezTo>
                    <a:pt x="4023" y="169"/>
                    <a:pt x="4000" y="161"/>
                    <a:pt x="3976" y="161"/>
                  </a:cubicBezTo>
                  <a:cubicBezTo>
                    <a:pt x="3932" y="161"/>
                    <a:pt x="3886" y="188"/>
                    <a:pt x="3871" y="234"/>
                  </a:cubicBezTo>
                  <a:cubicBezTo>
                    <a:pt x="3774" y="526"/>
                    <a:pt x="3555" y="745"/>
                    <a:pt x="3435" y="1011"/>
                  </a:cubicBezTo>
                  <a:cubicBezTo>
                    <a:pt x="3241" y="842"/>
                    <a:pt x="3046" y="720"/>
                    <a:pt x="2876" y="551"/>
                  </a:cubicBezTo>
                  <a:cubicBezTo>
                    <a:pt x="2842" y="516"/>
                    <a:pt x="2803" y="498"/>
                    <a:pt x="2766" y="498"/>
                  </a:cubicBezTo>
                  <a:cubicBezTo>
                    <a:pt x="2724" y="498"/>
                    <a:pt x="2684" y="522"/>
                    <a:pt x="2658" y="574"/>
                  </a:cubicBezTo>
                  <a:cubicBezTo>
                    <a:pt x="2610" y="768"/>
                    <a:pt x="2488" y="939"/>
                    <a:pt x="2367" y="1133"/>
                  </a:cubicBezTo>
                  <a:cubicBezTo>
                    <a:pt x="2222" y="1011"/>
                    <a:pt x="2076" y="914"/>
                    <a:pt x="1906" y="865"/>
                  </a:cubicBezTo>
                  <a:cubicBezTo>
                    <a:pt x="1834" y="865"/>
                    <a:pt x="1785" y="914"/>
                    <a:pt x="1785" y="962"/>
                  </a:cubicBezTo>
                  <a:cubicBezTo>
                    <a:pt x="1785" y="1011"/>
                    <a:pt x="1760" y="1059"/>
                    <a:pt x="1760" y="1108"/>
                  </a:cubicBezTo>
                  <a:cubicBezTo>
                    <a:pt x="1615" y="987"/>
                    <a:pt x="1469" y="914"/>
                    <a:pt x="1323" y="768"/>
                  </a:cubicBezTo>
                  <a:cubicBezTo>
                    <a:pt x="1302" y="746"/>
                    <a:pt x="1275" y="734"/>
                    <a:pt x="1248" y="734"/>
                  </a:cubicBezTo>
                  <a:cubicBezTo>
                    <a:pt x="1215" y="734"/>
                    <a:pt x="1181" y="753"/>
                    <a:pt x="1155" y="793"/>
                  </a:cubicBezTo>
                  <a:cubicBezTo>
                    <a:pt x="984" y="987"/>
                    <a:pt x="767" y="1133"/>
                    <a:pt x="621" y="1350"/>
                  </a:cubicBezTo>
                  <a:cubicBezTo>
                    <a:pt x="499" y="1181"/>
                    <a:pt x="379" y="1036"/>
                    <a:pt x="305" y="817"/>
                  </a:cubicBezTo>
                  <a:cubicBezTo>
                    <a:pt x="296" y="770"/>
                    <a:pt x="272" y="752"/>
                    <a:pt x="245" y="752"/>
                  </a:cubicBezTo>
                  <a:cubicBezTo>
                    <a:pt x="202" y="752"/>
                    <a:pt x="150" y="797"/>
                    <a:pt x="136" y="842"/>
                  </a:cubicBezTo>
                  <a:cubicBezTo>
                    <a:pt x="39" y="1181"/>
                    <a:pt x="39" y="1521"/>
                    <a:pt x="14" y="1884"/>
                  </a:cubicBezTo>
                  <a:cubicBezTo>
                    <a:pt x="0" y="1927"/>
                    <a:pt x="44" y="1952"/>
                    <a:pt x="83" y="1952"/>
                  </a:cubicBezTo>
                  <a:cubicBezTo>
                    <a:pt x="111" y="1952"/>
                    <a:pt x="136" y="1939"/>
                    <a:pt x="136" y="1909"/>
                  </a:cubicBezTo>
                  <a:cubicBezTo>
                    <a:pt x="159" y="1641"/>
                    <a:pt x="185" y="1399"/>
                    <a:pt x="233" y="1133"/>
                  </a:cubicBezTo>
                  <a:cubicBezTo>
                    <a:pt x="330" y="1302"/>
                    <a:pt x="450" y="1447"/>
                    <a:pt x="547" y="1618"/>
                  </a:cubicBezTo>
                  <a:cubicBezTo>
                    <a:pt x="570" y="1651"/>
                    <a:pt x="608" y="1669"/>
                    <a:pt x="645" y="1669"/>
                  </a:cubicBezTo>
                  <a:cubicBezTo>
                    <a:pt x="688" y="1669"/>
                    <a:pt x="729" y="1645"/>
                    <a:pt x="741" y="1593"/>
                  </a:cubicBezTo>
                  <a:cubicBezTo>
                    <a:pt x="838" y="1350"/>
                    <a:pt x="1058" y="1181"/>
                    <a:pt x="1252" y="1011"/>
                  </a:cubicBezTo>
                  <a:cubicBezTo>
                    <a:pt x="1397" y="1133"/>
                    <a:pt x="1566" y="1205"/>
                    <a:pt x="1688" y="1375"/>
                  </a:cubicBezTo>
                  <a:cubicBezTo>
                    <a:pt x="1717" y="1414"/>
                    <a:pt x="1750" y="1430"/>
                    <a:pt x="1780" y="1430"/>
                  </a:cubicBezTo>
                  <a:cubicBezTo>
                    <a:pt x="1826" y="1430"/>
                    <a:pt x="1867" y="1394"/>
                    <a:pt x="1882" y="1350"/>
                  </a:cubicBezTo>
                  <a:cubicBezTo>
                    <a:pt x="1931" y="1278"/>
                    <a:pt x="1954" y="1205"/>
                    <a:pt x="1979" y="1133"/>
                  </a:cubicBezTo>
                  <a:cubicBezTo>
                    <a:pt x="2100" y="1205"/>
                    <a:pt x="2222" y="1302"/>
                    <a:pt x="2342" y="1399"/>
                  </a:cubicBezTo>
                  <a:cubicBezTo>
                    <a:pt x="2363" y="1412"/>
                    <a:pt x="2383" y="1418"/>
                    <a:pt x="2403" y="1418"/>
                  </a:cubicBezTo>
                  <a:cubicBezTo>
                    <a:pt x="2452" y="1418"/>
                    <a:pt x="2495" y="1379"/>
                    <a:pt x="2513" y="1327"/>
                  </a:cubicBezTo>
                  <a:cubicBezTo>
                    <a:pt x="2610" y="1156"/>
                    <a:pt x="2730" y="987"/>
                    <a:pt x="2827" y="817"/>
                  </a:cubicBezTo>
                  <a:cubicBezTo>
                    <a:pt x="3021" y="962"/>
                    <a:pt x="3215" y="1108"/>
                    <a:pt x="3409" y="1278"/>
                  </a:cubicBezTo>
                  <a:cubicBezTo>
                    <a:pt x="3438" y="1307"/>
                    <a:pt x="3471" y="1320"/>
                    <a:pt x="3502" y="1320"/>
                  </a:cubicBezTo>
                  <a:cubicBezTo>
                    <a:pt x="3548" y="1320"/>
                    <a:pt x="3589" y="1289"/>
                    <a:pt x="3603" y="1230"/>
                  </a:cubicBezTo>
                  <a:cubicBezTo>
                    <a:pt x="3677" y="914"/>
                    <a:pt x="3920" y="696"/>
                    <a:pt x="4040" y="428"/>
                  </a:cubicBezTo>
                  <a:cubicBezTo>
                    <a:pt x="4162" y="502"/>
                    <a:pt x="4308" y="574"/>
                    <a:pt x="4428" y="671"/>
                  </a:cubicBezTo>
                  <a:cubicBezTo>
                    <a:pt x="4447" y="690"/>
                    <a:pt x="4469" y="698"/>
                    <a:pt x="4493" y="698"/>
                  </a:cubicBezTo>
                  <a:cubicBezTo>
                    <a:pt x="4530" y="698"/>
                    <a:pt x="4569" y="678"/>
                    <a:pt x="4599" y="648"/>
                  </a:cubicBezTo>
                  <a:cubicBezTo>
                    <a:pt x="4696" y="526"/>
                    <a:pt x="4913" y="428"/>
                    <a:pt x="5010" y="283"/>
                  </a:cubicBezTo>
                  <a:cubicBezTo>
                    <a:pt x="5010" y="283"/>
                    <a:pt x="5107" y="380"/>
                    <a:pt x="5204" y="428"/>
                  </a:cubicBezTo>
                  <a:cubicBezTo>
                    <a:pt x="5221" y="435"/>
                    <a:pt x="5236" y="438"/>
                    <a:pt x="5250" y="438"/>
                  </a:cubicBezTo>
                  <a:cubicBezTo>
                    <a:pt x="5338" y="438"/>
                    <a:pt x="5368" y="322"/>
                    <a:pt x="5326" y="260"/>
                  </a:cubicBezTo>
                  <a:cubicBezTo>
                    <a:pt x="5253" y="163"/>
                    <a:pt x="5132" y="89"/>
                    <a:pt x="5035" y="17"/>
                  </a:cubicBezTo>
                  <a:cubicBezTo>
                    <a:pt x="5015" y="7"/>
                    <a:pt x="4990" y="0"/>
                    <a:pt x="4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1656130" y="1982181"/>
              <a:ext cx="253881" cy="74547"/>
            </a:xfrm>
            <a:custGeom>
              <a:avLst/>
              <a:gdLst/>
              <a:ahLst/>
              <a:cxnLst/>
              <a:rect l="l" t="t" r="r" b="b"/>
              <a:pathLst>
                <a:path w="5919" h="1738" extrusionOk="0">
                  <a:moveTo>
                    <a:pt x="4115" y="1"/>
                  </a:moveTo>
                  <a:cubicBezTo>
                    <a:pt x="4067" y="1"/>
                    <a:pt x="4018" y="35"/>
                    <a:pt x="4004" y="78"/>
                  </a:cubicBezTo>
                  <a:cubicBezTo>
                    <a:pt x="3833" y="369"/>
                    <a:pt x="3639" y="612"/>
                    <a:pt x="3542" y="903"/>
                  </a:cubicBezTo>
                  <a:cubicBezTo>
                    <a:pt x="3219" y="799"/>
                    <a:pt x="2804" y="724"/>
                    <a:pt x="2392" y="724"/>
                  </a:cubicBezTo>
                  <a:cubicBezTo>
                    <a:pt x="1750" y="724"/>
                    <a:pt x="1116" y="905"/>
                    <a:pt x="851" y="1436"/>
                  </a:cubicBezTo>
                  <a:cubicBezTo>
                    <a:pt x="631" y="1145"/>
                    <a:pt x="463" y="854"/>
                    <a:pt x="340" y="515"/>
                  </a:cubicBezTo>
                  <a:cubicBezTo>
                    <a:pt x="319" y="473"/>
                    <a:pt x="284" y="453"/>
                    <a:pt x="250" y="453"/>
                  </a:cubicBezTo>
                  <a:cubicBezTo>
                    <a:pt x="205" y="453"/>
                    <a:pt x="161" y="485"/>
                    <a:pt x="146" y="540"/>
                  </a:cubicBezTo>
                  <a:cubicBezTo>
                    <a:pt x="98" y="880"/>
                    <a:pt x="1" y="1268"/>
                    <a:pt x="49" y="1607"/>
                  </a:cubicBezTo>
                  <a:cubicBezTo>
                    <a:pt x="49" y="1631"/>
                    <a:pt x="68" y="1644"/>
                    <a:pt x="86" y="1644"/>
                  </a:cubicBezTo>
                  <a:cubicBezTo>
                    <a:pt x="105" y="1644"/>
                    <a:pt x="123" y="1631"/>
                    <a:pt x="123" y="1607"/>
                  </a:cubicBezTo>
                  <a:cubicBezTo>
                    <a:pt x="220" y="1388"/>
                    <a:pt x="269" y="1145"/>
                    <a:pt x="292" y="903"/>
                  </a:cubicBezTo>
                  <a:cubicBezTo>
                    <a:pt x="414" y="1194"/>
                    <a:pt x="583" y="1462"/>
                    <a:pt x="802" y="1704"/>
                  </a:cubicBezTo>
                  <a:cubicBezTo>
                    <a:pt x="824" y="1726"/>
                    <a:pt x="855" y="1738"/>
                    <a:pt x="885" y="1738"/>
                  </a:cubicBezTo>
                  <a:cubicBezTo>
                    <a:pt x="923" y="1738"/>
                    <a:pt x="958" y="1720"/>
                    <a:pt x="971" y="1679"/>
                  </a:cubicBezTo>
                  <a:cubicBezTo>
                    <a:pt x="1154" y="1133"/>
                    <a:pt x="1750" y="951"/>
                    <a:pt x="2360" y="951"/>
                  </a:cubicBezTo>
                  <a:cubicBezTo>
                    <a:pt x="2806" y="951"/>
                    <a:pt x="3260" y="1048"/>
                    <a:pt x="3567" y="1171"/>
                  </a:cubicBezTo>
                  <a:cubicBezTo>
                    <a:pt x="3579" y="1175"/>
                    <a:pt x="3592" y="1177"/>
                    <a:pt x="3604" y="1177"/>
                  </a:cubicBezTo>
                  <a:cubicBezTo>
                    <a:pt x="3663" y="1177"/>
                    <a:pt x="3717" y="1133"/>
                    <a:pt x="3736" y="1074"/>
                  </a:cubicBezTo>
                  <a:cubicBezTo>
                    <a:pt x="3784" y="783"/>
                    <a:pt x="3955" y="563"/>
                    <a:pt x="4101" y="321"/>
                  </a:cubicBezTo>
                  <a:cubicBezTo>
                    <a:pt x="4221" y="466"/>
                    <a:pt x="4366" y="589"/>
                    <a:pt x="4489" y="734"/>
                  </a:cubicBezTo>
                  <a:cubicBezTo>
                    <a:pt x="4513" y="770"/>
                    <a:pt x="4549" y="788"/>
                    <a:pt x="4583" y="788"/>
                  </a:cubicBezTo>
                  <a:cubicBezTo>
                    <a:pt x="4616" y="788"/>
                    <a:pt x="4646" y="770"/>
                    <a:pt x="4658" y="734"/>
                  </a:cubicBezTo>
                  <a:cubicBezTo>
                    <a:pt x="4912" y="437"/>
                    <a:pt x="5204" y="288"/>
                    <a:pt x="5582" y="288"/>
                  </a:cubicBezTo>
                  <a:cubicBezTo>
                    <a:pt x="5636" y="288"/>
                    <a:pt x="5692" y="291"/>
                    <a:pt x="5750" y="298"/>
                  </a:cubicBezTo>
                  <a:cubicBezTo>
                    <a:pt x="5895" y="298"/>
                    <a:pt x="5919" y="78"/>
                    <a:pt x="5773" y="55"/>
                  </a:cubicBezTo>
                  <a:cubicBezTo>
                    <a:pt x="5718" y="49"/>
                    <a:pt x="5664" y="47"/>
                    <a:pt x="5611" y="47"/>
                  </a:cubicBezTo>
                  <a:cubicBezTo>
                    <a:pt x="5201" y="47"/>
                    <a:pt x="4864" y="211"/>
                    <a:pt x="4586" y="492"/>
                  </a:cubicBezTo>
                  <a:cubicBezTo>
                    <a:pt x="4440" y="346"/>
                    <a:pt x="4295" y="224"/>
                    <a:pt x="4198" y="55"/>
                  </a:cubicBezTo>
                  <a:cubicBezTo>
                    <a:pt x="4178" y="16"/>
                    <a:pt x="4147" y="1"/>
                    <a:pt x="4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1678649" y="2070541"/>
              <a:ext cx="240026" cy="59878"/>
            </a:xfrm>
            <a:custGeom>
              <a:avLst/>
              <a:gdLst/>
              <a:ahLst/>
              <a:cxnLst/>
              <a:rect l="l" t="t" r="r" b="b"/>
              <a:pathLst>
                <a:path w="5596" h="1396" extrusionOk="0">
                  <a:moveTo>
                    <a:pt x="5463" y="0"/>
                  </a:moveTo>
                  <a:cubicBezTo>
                    <a:pt x="5440" y="0"/>
                    <a:pt x="5416" y="10"/>
                    <a:pt x="5394" y="32"/>
                  </a:cubicBezTo>
                  <a:cubicBezTo>
                    <a:pt x="5346" y="80"/>
                    <a:pt x="4838" y="311"/>
                    <a:pt x="4858" y="323"/>
                  </a:cubicBezTo>
                  <a:lnTo>
                    <a:pt x="4858" y="323"/>
                  </a:lnTo>
                  <a:cubicBezTo>
                    <a:pt x="4713" y="298"/>
                    <a:pt x="4593" y="298"/>
                    <a:pt x="4449" y="298"/>
                  </a:cubicBezTo>
                  <a:cubicBezTo>
                    <a:pt x="3841" y="323"/>
                    <a:pt x="3236" y="444"/>
                    <a:pt x="2654" y="541"/>
                  </a:cubicBezTo>
                  <a:cubicBezTo>
                    <a:pt x="2047" y="638"/>
                    <a:pt x="1441" y="760"/>
                    <a:pt x="859" y="929"/>
                  </a:cubicBezTo>
                  <a:cubicBezTo>
                    <a:pt x="617" y="1002"/>
                    <a:pt x="180" y="1074"/>
                    <a:pt x="35" y="1294"/>
                  </a:cubicBezTo>
                  <a:cubicBezTo>
                    <a:pt x="0" y="1344"/>
                    <a:pt x="39" y="1396"/>
                    <a:pt x="81" y="1396"/>
                  </a:cubicBezTo>
                  <a:cubicBezTo>
                    <a:pt x="99" y="1396"/>
                    <a:pt x="117" y="1387"/>
                    <a:pt x="132" y="1365"/>
                  </a:cubicBezTo>
                  <a:cubicBezTo>
                    <a:pt x="326" y="1123"/>
                    <a:pt x="979" y="1099"/>
                    <a:pt x="1271" y="1026"/>
                  </a:cubicBezTo>
                  <a:cubicBezTo>
                    <a:pt x="1853" y="905"/>
                    <a:pt x="2460" y="808"/>
                    <a:pt x="3042" y="711"/>
                  </a:cubicBezTo>
                  <a:cubicBezTo>
                    <a:pt x="3550" y="638"/>
                    <a:pt x="4035" y="566"/>
                    <a:pt x="4546" y="541"/>
                  </a:cubicBezTo>
                  <a:cubicBezTo>
                    <a:pt x="4610" y="541"/>
                    <a:pt x="4718" y="562"/>
                    <a:pt x="4812" y="562"/>
                  </a:cubicBezTo>
                  <a:cubicBezTo>
                    <a:pt x="4858" y="562"/>
                    <a:pt x="4902" y="557"/>
                    <a:pt x="4934" y="541"/>
                  </a:cubicBezTo>
                  <a:cubicBezTo>
                    <a:pt x="5103" y="469"/>
                    <a:pt x="5225" y="372"/>
                    <a:pt x="5419" y="298"/>
                  </a:cubicBezTo>
                  <a:cubicBezTo>
                    <a:pt x="5467" y="250"/>
                    <a:pt x="5516" y="250"/>
                    <a:pt x="5539" y="178"/>
                  </a:cubicBezTo>
                  <a:cubicBezTo>
                    <a:pt x="5596" y="103"/>
                    <a:pt x="5537" y="0"/>
                    <a:pt x="5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6"/>
          <p:cNvGrpSpPr/>
          <p:nvPr/>
        </p:nvGrpSpPr>
        <p:grpSpPr>
          <a:xfrm>
            <a:off x="8242821" y="3519443"/>
            <a:ext cx="783033" cy="1478824"/>
            <a:chOff x="825973" y="3191771"/>
            <a:chExt cx="503558" cy="951013"/>
          </a:xfrm>
        </p:grpSpPr>
        <p:sp>
          <p:nvSpPr>
            <p:cNvPr id="794" name="Google Shape;794;p36"/>
            <p:cNvSpPr/>
            <p:nvPr/>
          </p:nvSpPr>
          <p:spPr>
            <a:xfrm>
              <a:off x="1016376" y="3437420"/>
              <a:ext cx="19773" cy="9822"/>
            </a:xfrm>
            <a:custGeom>
              <a:avLst/>
              <a:gdLst/>
              <a:ahLst/>
              <a:cxnLst/>
              <a:rect l="l" t="t" r="r" b="b"/>
              <a:pathLst>
                <a:path w="461" h="229" extrusionOk="0">
                  <a:moveTo>
                    <a:pt x="360" y="0"/>
                  </a:moveTo>
                  <a:cubicBezTo>
                    <a:pt x="311" y="0"/>
                    <a:pt x="252" y="17"/>
                    <a:pt x="218" y="35"/>
                  </a:cubicBezTo>
                  <a:cubicBezTo>
                    <a:pt x="169" y="35"/>
                    <a:pt x="146" y="58"/>
                    <a:pt x="146" y="83"/>
                  </a:cubicBezTo>
                  <a:cubicBezTo>
                    <a:pt x="146" y="107"/>
                    <a:pt x="121" y="107"/>
                    <a:pt x="98" y="107"/>
                  </a:cubicBezTo>
                  <a:lnTo>
                    <a:pt x="72" y="107"/>
                  </a:lnTo>
                  <a:cubicBezTo>
                    <a:pt x="1" y="107"/>
                    <a:pt x="1" y="229"/>
                    <a:pt x="72" y="229"/>
                  </a:cubicBezTo>
                  <a:cubicBezTo>
                    <a:pt x="169" y="229"/>
                    <a:pt x="292" y="204"/>
                    <a:pt x="363" y="155"/>
                  </a:cubicBezTo>
                  <a:cubicBezTo>
                    <a:pt x="389" y="155"/>
                    <a:pt x="412" y="155"/>
                    <a:pt x="437" y="132"/>
                  </a:cubicBezTo>
                  <a:cubicBezTo>
                    <a:pt x="460" y="107"/>
                    <a:pt x="460" y="35"/>
                    <a:pt x="412" y="10"/>
                  </a:cubicBezTo>
                  <a:cubicBezTo>
                    <a:pt x="398" y="3"/>
                    <a:pt x="380" y="0"/>
                    <a:pt x="3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1003894" y="3261429"/>
              <a:ext cx="35429" cy="9522"/>
            </a:xfrm>
            <a:custGeom>
              <a:avLst/>
              <a:gdLst/>
              <a:ahLst/>
              <a:cxnLst/>
              <a:rect l="l" t="t" r="r" b="b"/>
              <a:pathLst>
                <a:path w="826" h="222" extrusionOk="0">
                  <a:moveTo>
                    <a:pt x="580" y="0"/>
                  </a:moveTo>
                  <a:cubicBezTo>
                    <a:pt x="468" y="0"/>
                    <a:pt x="346" y="24"/>
                    <a:pt x="243" y="38"/>
                  </a:cubicBezTo>
                  <a:cubicBezTo>
                    <a:pt x="169" y="38"/>
                    <a:pt x="24" y="63"/>
                    <a:pt x="1" y="160"/>
                  </a:cubicBezTo>
                  <a:cubicBezTo>
                    <a:pt x="1" y="191"/>
                    <a:pt x="29" y="221"/>
                    <a:pt x="56" y="221"/>
                  </a:cubicBezTo>
                  <a:cubicBezTo>
                    <a:pt x="73" y="221"/>
                    <a:pt x="88" y="211"/>
                    <a:pt x="98" y="184"/>
                  </a:cubicBezTo>
                  <a:cubicBezTo>
                    <a:pt x="98" y="160"/>
                    <a:pt x="363" y="160"/>
                    <a:pt x="412" y="160"/>
                  </a:cubicBezTo>
                  <a:cubicBezTo>
                    <a:pt x="472" y="160"/>
                    <a:pt x="531" y="166"/>
                    <a:pt x="591" y="166"/>
                  </a:cubicBezTo>
                  <a:cubicBezTo>
                    <a:pt x="652" y="166"/>
                    <a:pt x="714" y="160"/>
                    <a:pt x="777" y="135"/>
                  </a:cubicBezTo>
                  <a:cubicBezTo>
                    <a:pt x="825" y="112"/>
                    <a:pt x="825" y="63"/>
                    <a:pt x="777" y="38"/>
                  </a:cubicBezTo>
                  <a:cubicBezTo>
                    <a:pt x="720" y="10"/>
                    <a:pt x="65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906098" y="3955056"/>
              <a:ext cx="30196" cy="20674"/>
            </a:xfrm>
            <a:custGeom>
              <a:avLst/>
              <a:gdLst/>
              <a:ahLst/>
              <a:cxnLst/>
              <a:rect l="l" t="t" r="r" b="b"/>
              <a:pathLst>
                <a:path w="704" h="482" extrusionOk="0">
                  <a:moveTo>
                    <a:pt x="486" y="135"/>
                  </a:moveTo>
                  <a:cubicBezTo>
                    <a:pt x="509" y="135"/>
                    <a:pt x="533" y="137"/>
                    <a:pt x="558" y="142"/>
                  </a:cubicBezTo>
                  <a:cubicBezTo>
                    <a:pt x="534" y="191"/>
                    <a:pt x="509" y="239"/>
                    <a:pt x="509" y="288"/>
                  </a:cubicBezTo>
                  <a:cubicBezTo>
                    <a:pt x="486" y="311"/>
                    <a:pt x="486" y="360"/>
                    <a:pt x="461" y="360"/>
                  </a:cubicBezTo>
                  <a:cubicBezTo>
                    <a:pt x="453" y="368"/>
                    <a:pt x="442" y="371"/>
                    <a:pt x="431" y="371"/>
                  </a:cubicBezTo>
                  <a:cubicBezTo>
                    <a:pt x="408" y="371"/>
                    <a:pt x="380" y="360"/>
                    <a:pt x="364" y="360"/>
                  </a:cubicBezTo>
                  <a:lnTo>
                    <a:pt x="121" y="360"/>
                  </a:lnTo>
                  <a:cubicBezTo>
                    <a:pt x="121" y="263"/>
                    <a:pt x="146" y="214"/>
                    <a:pt x="195" y="142"/>
                  </a:cubicBezTo>
                  <a:cubicBezTo>
                    <a:pt x="218" y="142"/>
                    <a:pt x="218" y="166"/>
                    <a:pt x="243" y="166"/>
                  </a:cubicBezTo>
                  <a:cubicBezTo>
                    <a:pt x="320" y="166"/>
                    <a:pt x="397" y="135"/>
                    <a:pt x="486" y="135"/>
                  </a:cubicBezTo>
                  <a:close/>
                  <a:moveTo>
                    <a:pt x="244" y="0"/>
                  </a:moveTo>
                  <a:cubicBezTo>
                    <a:pt x="235" y="0"/>
                    <a:pt x="225" y="6"/>
                    <a:pt x="218" y="20"/>
                  </a:cubicBezTo>
                  <a:cubicBezTo>
                    <a:pt x="146" y="69"/>
                    <a:pt x="98" y="94"/>
                    <a:pt x="49" y="166"/>
                  </a:cubicBezTo>
                  <a:cubicBezTo>
                    <a:pt x="1" y="239"/>
                    <a:pt x="1" y="360"/>
                    <a:pt x="24" y="433"/>
                  </a:cubicBezTo>
                  <a:cubicBezTo>
                    <a:pt x="24" y="457"/>
                    <a:pt x="49" y="482"/>
                    <a:pt x="98" y="482"/>
                  </a:cubicBezTo>
                  <a:lnTo>
                    <a:pt x="389" y="482"/>
                  </a:lnTo>
                  <a:cubicBezTo>
                    <a:pt x="437" y="482"/>
                    <a:pt x="486" y="482"/>
                    <a:pt x="534" y="457"/>
                  </a:cubicBezTo>
                  <a:cubicBezTo>
                    <a:pt x="631" y="408"/>
                    <a:pt x="655" y="214"/>
                    <a:pt x="680" y="117"/>
                  </a:cubicBezTo>
                  <a:cubicBezTo>
                    <a:pt x="703" y="117"/>
                    <a:pt x="680" y="69"/>
                    <a:pt x="655" y="69"/>
                  </a:cubicBezTo>
                  <a:cubicBezTo>
                    <a:pt x="600" y="36"/>
                    <a:pt x="545" y="23"/>
                    <a:pt x="488" y="23"/>
                  </a:cubicBezTo>
                  <a:cubicBezTo>
                    <a:pt x="419" y="23"/>
                    <a:pt x="346" y="42"/>
                    <a:pt x="267" y="69"/>
                  </a:cubicBezTo>
                  <a:cubicBezTo>
                    <a:pt x="284" y="34"/>
                    <a:pt x="265" y="0"/>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825973" y="3191771"/>
              <a:ext cx="503558" cy="951013"/>
            </a:xfrm>
            <a:custGeom>
              <a:avLst/>
              <a:gdLst/>
              <a:ahLst/>
              <a:cxnLst/>
              <a:rect l="l" t="t" r="r" b="b"/>
              <a:pathLst>
                <a:path w="11740" h="22172" extrusionOk="0">
                  <a:moveTo>
                    <a:pt x="3178" y="13426"/>
                  </a:moveTo>
                  <a:lnTo>
                    <a:pt x="3178" y="13475"/>
                  </a:lnTo>
                  <a:cubicBezTo>
                    <a:pt x="3202" y="13498"/>
                    <a:pt x="3227" y="13546"/>
                    <a:pt x="3250" y="13572"/>
                  </a:cubicBezTo>
                  <a:cubicBezTo>
                    <a:pt x="3153" y="13546"/>
                    <a:pt x="3033" y="13523"/>
                    <a:pt x="2911" y="13498"/>
                  </a:cubicBezTo>
                  <a:cubicBezTo>
                    <a:pt x="3008" y="13475"/>
                    <a:pt x="3081" y="13449"/>
                    <a:pt x="3178" y="13426"/>
                  </a:cubicBezTo>
                  <a:close/>
                  <a:moveTo>
                    <a:pt x="2717" y="13572"/>
                  </a:moveTo>
                  <a:cubicBezTo>
                    <a:pt x="2717" y="13595"/>
                    <a:pt x="2717" y="13620"/>
                    <a:pt x="2742" y="13644"/>
                  </a:cubicBezTo>
                  <a:cubicBezTo>
                    <a:pt x="2814" y="13717"/>
                    <a:pt x="2862" y="13814"/>
                    <a:pt x="2911" y="13886"/>
                  </a:cubicBezTo>
                  <a:cubicBezTo>
                    <a:pt x="2742" y="13863"/>
                    <a:pt x="2571" y="13814"/>
                    <a:pt x="2377" y="13717"/>
                  </a:cubicBezTo>
                  <a:cubicBezTo>
                    <a:pt x="2499" y="13669"/>
                    <a:pt x="2596" y="13620"/>
                    <a:pt x="2717" y="13572"/>
                  </a:cubicBezTo>
                  <a:close/>
                  <a:moveTo>
                    <a:pt x="2257" y="13789"/>
                  </a:moveTo>
                  <a:cubicBezTo>
                    <a:pt x="2257" y="13814"/>
                    <a:pt x="2257" y="13838"/>
                    <a:pt x="2280" y="13863"/>
                  </a:cubicBezTo>
                  <a:cubicBezTo>
                    <a:pt x="2329" y="13935"/>
                    <a:pt x="2377" y="14008"/>
                    <a:pt x="2426" y="14105"/>
                  </a:cubicBezTo>
                  <a:cubicBezTo>
                    <a:pt x="2280" y="14057"/>
                    <a:pt x="2160" y="13983"/>
                    <a:pt x="2014" y="13935"/>
                  </a:cubicBezTo>
                  <a:cubicBezTo>
                    <a:pt x="2086" y="13886"/>
                    <a:pt x="2183" y="13838"/>
                    <a:pt x="2257" y="13789"/>
                  </a:cubicBezTo>
                  <a:close/>
                  <a:moveTo>
                    <a:pt x="1213" y="15875"/>
                  </a:moveTo>
                  <a:cubicBezTo>
                    <a:pt x="1310" y="15972"/>
                    <a:pt x="1407" y="16046"/>
                    <a:pt x="1504" y="16143"/>
                  </a:cubicBezTo>
                  <a:cubicBezTo>
                    <a:pt x="1287" y="16117"/>
                    <a:pt x="1093" y="16094"/>
                    <a:pt x="899" y="16046"/>
                  </a:cubicBezTo>
                  <a:lnTo>
                    <a:pt x="873" y="16046"/>
                  </a:lnTo>
                  <a:cubicBezTo>
                    <a:pt x="970" y="15949"/>
                    <a:pt x="1093" y="15900"/>
                    <a:pt x="1213" y="15875"/>
                  </a:cubicBezTo>
                  <a:close/>
                  <a:moveTo>
                    <a:pt x="1843" y="14057"/>
                  </a:moveTo>
                  <a:cubicBezTo>
                    <a:pt x="1989" y="14226"/>
                    <a:pt x="2135" y="14396"/>
                    <a:pt x="2280" y="14590"/>
                  </a:cubicBezTo>
                  <a:cubicBezTo>
                    <a:pt x="2037" y="14542"/>
                    <a:pt x="1820" y="14493"/>
                    <a:pt x="1601" y="14396"/>
                  </a:cubicBezTo>
                  <a:cubicBezTo>
                    <a:pt x="1593" y="14394"/>
                    <a:pt x="1586" y="14393"/>
                    <a:pt x="1579" y="14393"/>
                  </a:cubicBezTo>
                  <a:cubicBezTo>
                    <a:pt x="1493" y="14393"/>
                    <a:pt x="1438" y="14520"/>
                    <a:pt x="1504" y="14565"/>
                  </a:cubicBezTo>
                  <a:cubicBezTo>
                    <a:pt x="1649" y="14687"/>
                    <a:pt x="1772" y="14833"/>
                    <a:pt x="1892" y="14978"/>
                  </a:cubicBezTo>
                  <a:cubicBezTo>
                    <a:pt x="1698" y="14953"/>
                    <a:pt x="1481" y="14930"/>
                    <a:pt x="1287" y="14881"/>
                  </a:cubicBezTo>
                  <a:cubicBezTo>
                    <a:pt x="1278" y="14879"/>
                    <a:pt x="1269" y="14878"/>
                    <a:pt x="1261" y="14878"/>
                  </a:cubicBezTo>
                  <a:cubicBezTo>
                    <a:pt x="1177" y="14878"/>
                    <a:pt x="1123" y="14983"/>
                    <a:pt x="1190" y="15027"/>
                  </a:cubicBezTo>
                  <a:cubicBezTo>
                    <a:pt x="1384" y="15172"/>
                    <a:pt x="1529" y="15367"/>
                    <a:pt x="1675" y="15535"/>
                  </a:cubicBezTo>
                  <a:cubicBezTo>
                    <a:pt x="1432" y="15512"/>
                    <a:pt x="1213" y="15512"/>
                    <a:pt x="970" y="15415"/>
                  </a:cubicBezTo>
                  <a:cubicBezTo>
                    <a:pt x="961" y="15413"/>
                    <a:pt x="953" y="15412"/>
                    <a:pt x="945" y="15412"/>
                  </a:cubicBezTo>
                  <a:cubicBezTo>
                    <a:pt x="861" y="15412"/>
                    <a:pt x="808" y="15519"/>
                    <a:pt x="873" y="15584"/>
                  </a:cubicBezTo>
                  <a:cubicBezTo>
                    <a:pt x="947" y="15632"/>
                    <a:pt x="1019" y="15706"/>
                    <a:pt x="1093" y="15755"/>
                  </a:cubicBezTo>
                  <a:cubicBezTo>
                    <a:pt x="753" y="15875"/>
                    <a:pt x="485" y="16143"/>
                    <a:pt x="534" y="16602"/>
                  </a:cubicBezTo>
                  <a:cubicBezTo>
                    <a:pt x="534" y="16615"/>
                    <a:pt x="546" y="16621"/>
                    <a:pt x="558" y="16621"/>
                  </a:cubicBezTo>
                  <a:cubicBezTo>
                    <a:pt x="570" y="16621"/>
                    <a:pt x="582" y="16615"/>
                    <a:pt x="582" y="16602"/>
                  </a:cubicBezTo>
                  <a:cubicBezTo>
                    <a:pt x="607" y="16385"/>
                    <a:pt x="679" y="16240"/>
                    <a:pt x="776" y="16117"/>
                  </a:cubicBezTo>
                  <a:cubicBezTo>
                    <a:pt x="776" y="16143"/>
                    <a:pt x="776" y="16166"/>
                    <a:pt x="802" y="16191"/>
                  </a:cubicBezTo>
                  <a:cubicBezTo>
                    <a:pt x="970" y="16360"/>
                    <a:pt x="1116" y="16531"/>
                    <a:pt x="1261" y="16700"/>
                  </a:cubicBezTo>
                  <a:cubicBezTo>
                    <a:pt x="1019" y="16700"/>
                    <a:pt x="753" y="16700"/>
                    <a:pt x="510" y="16651"/>
                  </a:cubicBezTo>
                  <a:cubicBezTo>
                    <a:pt x="490" y="16651"/>
                    <a:pt x="470" y="16651"/>
                    <a:pt x="464" y="16665"/>
                  </a:cubicBezTo>
                  <a:lnTo>
                    <a:pt x="464" y="16665"/>
                  </a:lnTo>
                  <a:cubicBezTo>
                    <a:pt x="585" y="15990"/>
                    <a:pt x="852" y="15364"/>
                    <a:pt x="1190" y="14808"/>
                  </a:cubicBezTo>
                  <a:cubicBezTo>
                    <a:pt x="1358" y="14517"/>
                    <a:pt x="1578" y="14251"/>
                    <a:pt x="1843" y="14057"/>
                  </a:cubicBezTo>
                  <a:close/>
                  <a:moveTo>
                    <a:pt x="5876" y="272"/>
                  </a:moveTo>
                  <a:cubicBezTo>
                    <a:pt x="6018" y="272"/>
                    <a:pt x="6161" y="280"/>
                    <a:pt x="6306" y="304"/>
                  </a:cubicBezTo>
                  <a:cubicBezTo>
                    <a:pt x="6743" y="378"/>
                    <a:pt x="6840" y="789"/>
                    <a:pt x="6403" y="911"/>
                  </a:cubicBezTo>
                  <a:cubicBezTo>
                    <a:pt x="6283" y="934"/>
                    <a:pt x="6186" y="934"/>
                    <a:pt x="6064" y="960"/>
                  </a:cubicBezTo>
                  <a:lnTo>
                    <a:pt x="6064" y="863"/>
                  </a:lnTo>
                  <a:cubicBezTo>
                    <a:pt x="6052" y="814"/>
                    <a:pt x="6016" y="790"/>
                    <a:pt x="5982" y="790"/>
                  </a:cubicBezTo>
                  <a:cubicBezTo>
                    <a:pt x="5949" y="790"/>
                    <a:pt x="5918" y="814"/>
                    <a:pt x="5918" y="863"/>
                  </a:cubicBezTo>
                  <a:cubicBezTo>
                    <a:pt x="5895" y="911"/>
                    <a:pt x="5895" y="983"/>
                    <a:pt x="5895" y="1031"/>
                  </a:cubicBezTo>
                  <a:cubicBezTo>
                    <a:pt x="5870" y="1057"/>
                    <a:pt x="5870" y="1128"/>
                    <a:pt x="5895" y="1154"/>
                  </a:cubicBezTo>
                  <a:cubicBezTo>
                    <a:pt x="5798" y="3117"/>
                    <a:pt x="5846" y="5083"/>
                    <a:pt x="5846" y="7023"/>
                  </a:cubicBezTo>
                  <a:lnTo>
                    <a:pt x="5846" y="9982"/>
                  </a:lnTo>
                  <a:cubicBezTo>
                    <a:pt x="5846" y="10952"/>
                    <a:pt x="5749" y="11971"/>
                    <a:pt x="5870" y="12941"/>
                  </a:cubicBezTo>
                  <a:cubicBezTo>
                    <a:pt x="5870" y="13026"/>
                    <a:pt x="5924" y="13068"/>
                    <a:pt x="5982" y="13068"/>
                  </a:cubicBezTo>
                  <a:cubicBezTo>
                    <a:pt x="6040" y="13068"/>
                    <a:pt x="6100" y="13026"/>
                    <a:pt x="6112" y="12941"/>
                  </a:cubicBezTo>
                  <a:lnTo>
                    <a:pt x="6137" y="12941"/>
                  </a:lnTo>
                  <a:cubicBezTo>
                    <a:pt x="6198" y="12939"/>
                    <a:pt x="6258" y="12938"/>
                    <a:pt x="6318" y="12938"/>
                  </a:cubicBezTo>
                  <a:cubicBezTo>
                    <a:pt x="7571" y="12938"/>
                    <a:pt x="8627" y="13424"/>
                    <a:pt x="9484" y="14396"/>
                  </a:cubicBezTo>
                  <a:cubicBezTo>
                    <a:pt x="9896" y="14856"/>
                    <a:pt x="10212" y="15390"/>
                    <a:pt x="10429" y="15949"/>
                  </a:cubicBezTo>
                  <a:lnTo>
                    <a:pt x="10406" y="15949"/>
                  </a:lnTo>
                  <a:cubicBezTo>
                    <a:pt x="10376" y="15953"/>
                    <a:pt x="10345" y="15955"/>
                    <a:pt x="10314" y="15955"/>
                  </a:cubicBezTo>
                  <a:cubicBezTo>
                    <a:pt x="10226" y="15955"/>
                    <a:pt x="10135" y="15941"/>
                    <a:pt x="10055" y="15941"/>
                  </a:cubicBezTo>
                  <a:cubicBezTo>
                    <a:pt x="10024" y="15941"/>
                    <a:pt x="9996" y="15943"/>
                    <a:pt x="9969" y="15949"/>
                  </a:cubicBezTo>
                  <a:cubicBezTo>
                    <a:pt x="9862" y="15991"/>
                    <a:pt x="9663" y="16126"/>
                    <a:pt x="9534" y="16126"/>
                  </a:cubicBezTo>
                  <a:cubicBezTo>
                    <a:pt x="9516" y="16126"/>
                    <a:pt x="9499" y="16123"/>
                    <a:pt x="9484" y="16117"/>
                  </a:cubicBezTo>
                  <a:cubicBezTo>
                    <a:pt x="9242" y="16020"/>
                    <a:pt x="8999" y="16020"/>
                    <a:pt x="8780" y="15826"/>
                  </a:cubicBezTo>
                  <a:cubicBezTo>
                    <a:pt x="8696" y="15742"/>
                    <a:pt x="8537" y="15676"/>
                    <a:pt x="8402" y="15676"/>
                  </a:cubicBezTo>
                  <a:cubicBezTo>
                    <a:pt x="8382" y="15676"/>
                    <a:pt x="8362" y="15678"/>
                    <a:pt x="8343" y="15681"/>
                  </a:cubicBezTo>
                  <a:cubicBezTo>
                    <a:pt x="8175" y="15681"/>
                    <a:pt x="8029" y="15706"/>
                    <a:pt x="7884" y="15778"/>
                  </a:cubicBezTo>
                  <a:cubicBezTo>
                    <a:pt x="7736" y="15843"/>
                    <a:pt x="7678" y="15864"/>
                    <a:pt x="7581" y="15864"/>
                  </a:cubicBezTo>
                  <a:cubicBezTo>
                    <a:pt x="7534" y="15864"/>
                    <a:pt x="7478" y="15859"/>
                    <a:pt x="7399" y="15852"/>
                  </a:cubicBezTo>
                  <a:cubicBezTo>
                    <a:pt x="7373" y="15850"/>
                    <a:pt x="7348" y="15849"/>
                    <a:pt x="7324" y="15849"/>
                  </a:cubicBezTo>
                  <a:cubicBezTo>
                    <a:pt x="6979" y="15849"/>
                    <a:pt x="6754" y="16015"/>
                    <a:pt x="6549" y="16263"/>
                  </a:cubicBezTo>
                  <a:cubicBezTo>
                    <a:pt x="6295" y="15754"/>
                    <a:pt x="5840" y="15475"/>
                    <a:pt x="5413" y="15475"/>
                  </a:cubicBezTo>
                  <a:cubicBezTo>
                    <a:pt x="4985" y="15475"/>
                    <a:pt x="4585" y="15754"/>
                    <a:pt x="4440" y="16360"/>
                  </a:cubicBezTo>
                  <a:cubicBezTo>
                    <a:pt x="4299" y="16262"/>
                    <a:pt x="4134" y="16180"/>
                    <a:pt x="3973" y="16180"/>
                  </a:cubicBezTo>
                  <a:cubicBezTo>
                    <a:pt x="3856" y="16180"/>
                    <a:pt x="3740" y="16224"/>
                    <a:pt x="3638" y="16337"/>
                  </a:cubicBezTo>
                  <a:cubicBezTo>
                    <a:pt x="3396" y="16579"/>
                    <a:pt x="3153" y="16602"/>
                    <a:pt x="2936" y="16773"/>
                  </a:cubicBezTo>
                  <a:cubicBezTo>
                    <a:pt x="2814" y="16288"/>
                    <a:pt x="2474" y="15900"/>
                    <a:pt x="1989" y="15755"/>
                  </a:cubicBezTo>
                  <a:cubicBezTo>
                    <a:pt x="2037" y="15729"/>
                    <a:pt x="2086" y="15658"/>
                    <a:pt x="2014" y="15584"/>
                  </a:cubicBezTo>
                  <a:cubicBezTo>
                    <a:pt x="1843" y="15464"/>
                    <a:pt x="1698" y="15293"/>
                    <a:pt x="1552" y="15124"/>
                  </a:cubicBezTo>
                  <a:lnTo>
                    <a:pt x="1552" y="15124"/>
                  </a:lnTo>
                  <a:cubicBezTo>
                    <a:pt x="1746" y="15147"/>
                    <a:pt x="1966" y="15172"/>
                    <a:pt x="2160" y="15221"/>
                  </a:cubicBezTo>
                  <a:cubicBezTo>
                    <a:pt x="2257" y="15221"/>
                    <a:pt x="2329" y="15124"/>
                    <a:pt x="2257" y="15050"/>
                  </a:cubicBezTo>
                  <a:cubicBezTo>
                    <a:pt x="2135" y="14953"/>
                    <a:pt x="2014" y="14833"/>
                    <a:pt x="1917" y="14711"/>
                  </a:cubicBezTo>
                  <a:lnTo>
                    <a:pt x="1917" y="14711"/>
                  </a:lnTo>
                  <a:cubicBezTo>
                    <a:pt x="2086" y="14736"/>
                    <a:pt x="2280" y="14784"/>
                    <a:pt x="2474" y="14833"/>
                  </a:cubicBezTo>
                  <a:cubicBezTo>
                    <a:pt x="2548" y="14833"/>
                    <a:pt x="2620" y="14759"/>
                    <a:pt x="2571" y="14687"/>
                  </a:cubicBezTo>
                  <a:cubicBezTo>
                    <a:pt x="2474" y="14517"/>
                    <a:pt x="2354" y="14371"/>
                    <a:pt x="2232" y="14226"/>
                  </a:cubicBezTo>
                  <a:lnTo>
                    <a:pt x="2232" y="14226"/>
                  </a:lnTo>
                  <a:cubicBezTo>
                    <a:pt x="2354" y="14274"/>
                    <a:pt x="2499" y="14323"/>
                    <a:pt x="2620" y="14348"/>
                  </a:cubicBezTo>
                  <a:cubicBezTo>
                    <a:pt x="2629" y="14351"/>
                    <a:pt x="2639" y="14352"/>
                    <a:pt x="2649" y="14352"/>
                  </a:cubicBezTo>
                  <a:cubicBezTo>
                    <a:pt x="2716" y="14352"/>
                    <a:pt x="2784" y="14290"/>
                    <a:pt x="2742" y="14226"/>
                  </a:cubicBezTo>
                  <a:cubicBezTo>
                    <a:pt x="2668" y="14154"/>
                    <a:pt x="2645" y="14080"/>
                    <a:pt x="2596" y="14008"/>
                  </a:cubicBezTo>
                  <a:lnTo>
                    <a:pt x="2596" y="14008"/>
                  </a:lnTo>
                  <a:cubicBezTo>
                    <a:pt x="2742" y="14057"/>
                    <a:pt x="2911" y="14080"/>
                    <a:pt x="3081" y="14129"/>
                  </a:cubicBezTo>
                  <a:cubicBezTo>
                    <a:pt x="3092" y="14131"/>
                    <a:pt x="3102" y="14133"/>
                    <a:pt x="3112" y="14133"/>
                  </a:cubicBezTo>
                  <a:cubicBezTo>
                    <a:pt x="3193" y="14133"/>
                    <a:pt x="3245" y="14049"/>
                    <a:pt x="3202" y="13983"/>
                  </a:cubicBezTo>
                  <a:cubicBezTo>
                    <a:pt x="3153" y="13886"/>
                    <a:pt x="3105" y="13814"/>
                    <a:pt x="3033" y="13741"/>
                  </a:cubicBezTo>
                  <a:lnTo>
                    <a:pt x="3033" y="13741"/>
                  </a:lnTo>
                  <a:cubicBezTo>
                    <a:pt x="3153" y="13766"/>
                    <a:pt x="3275" y="13766"/>
                    <a:pt x="3396" y="13814"/>
                  </a:cubicBezTo>
                  <a:cubicBezTo>
                    <a:pt x="3405" y="13817"/>
                    <a:pt x="3415" y="13819"/>
                    <a:pt x="3424" y="13819"/>
                  </a:cubicBezTo>
                  <a:cubicBezTo>
                    <a:pt x="3487" y="13819"/>
                    <a:pt x="3538" y="13756"/>
                    <a:pt x="3518" y="13692"/>
                  </a:cubicBezTo>
                  <a:cubicBezTo>
                    <a:pt x="3493" y="13620"/>
                    <a:pt x="3469" y="13572"/>
                    <a:pt x="3444" y="13498"/>
                  </a:cubicBezTo>
                  <a:cubicBezTo>
                    <a:pt x="3638" y="13475"/>
                    <a:pt x="3809" y="13378"/>
                    <a:pt x="4052" y="13352"/>
                  </a:cubicBezTo>
                  <a:cubicBezTo>
                    <a:pt x="4075" y="13352"/>
                    <a:pt x="4100" y="13329"/>
                    <a:pt x="4123" y="13281"/>
                  </a:cubicBezTo>
                  <a:lnTo>
                    <a:pt x="4197" y="13281"/>
                  </a:lnTo>
                  <a:cubicBezTo>
                    <a:pt x="4317" y="13281"/>
                    <a:pt x="4317" y="13135"/>
                    <a:pt x="4246" y="13087"/>
                  </a:cubicBezTo>
                  <a:cubicBezTo>
                    <a:pt x="4246" y="12673"/>
                    <a:pt x="4246" y="12262"/>
                    <a:pt x="4269" y="11825"/>
                  </a:cubicBezTo>
                  <a:lnTo>
                    <a:pt x="4414" y="11825"/>
                  </a:lnTo>
                  <a:cubicBezTo>
                    <a:pt x="4511" y="11800"/>
                    <a:pt x="4585" y="11777"/>
                    <a:pt x="4682" y="11752"/>
                  </a:cubicBezTo>
                  <a:cubicBezTo>
                    <a:pt x="4731" y="11752"/>
                    <a:pt x="4731" y="11680"/>
                    <a:pt x="4682" y="11655"/>
                  </a:cubicBezTo>
                  <a:cubicBezTo>
                    <a:pt x="4662" y="11652"/>
                    <a:pt x="4642" y="11650"/>
                    <a:pt x="4623" y="11650"/>
                  </a:cubicBezTo>
                  <a:cubicBezTo>
                    <a:pt x="4497" y="11650"/>
                    <a:pt x="4374" y="11707"/>
                    <a:pt x="4269" y="11728"/>
                  </a:cubicBezTo>
                  <a:lnTo>
                    <a:pt x="4269" y="11146"/>
                  </a:lnTo>
                  <a:cubicBezTo>
                    <a:pt x="4414" y="11146"/>
                    <a:pt x="4608" y="11146"/>
                    <a:pt x="4705" y="11049"/>
                  </a:cubicBezTo>
                  <a:cubicBezTo>
                    <a:pt x="4754" y="11024"/>
                    <a:pt x="4705" y="10952"/>
                    <a:pt x="4657" y="10952"/>
                  </a:cubicBezTo>
                  <a:lnTo>
                    <a:pt x="4366" y="11024"/>
                  </a:lnTo>
                  <a:lnTo>
                    <a:pt x="4269" y="11024"/>
                  </a:lnTo>
                  <a:cubicBezTo>
                    <a:pt x="4269" y="10807"/>
                    <a:pt x="4269" y="10588"/>
                    <a:pt x="4294" y="10370"/>
                  </a:cubicBezTo>
                  <a:cubicBezTo>
                    <a:pt x="4379" y="10384"/>
                    <a:pt x="4471" y="10398"/>
                    <a:pt x="4562" y="10398"/>
                  </a:cubicBezTo>
                  <a:cubicBezTo>
                    <a:pt x="4628" y="10398"/>
                    <a:pt x="4693" y="10391"/>
                    <a:pt x="4754" y="10370"/>
                  </a:cubicBezTo>
                  <a:cubicBezTo>
                    <a:pt x="4802" y="10345"/>
                    <a:pt x="4802" y="10273"/>
                    <a:pt x="4754" y="10273"/>
                  </a:cubicBezTo>
                  <a:cubicBezTo>
                    <a:pt x="4680" y="10248"/>
                    <a:pt x="4599" y="10242"/>
                    <a:pt x="4519" y="10242"/>
                  </a:cubicBezTo>
                  <a:cubicBezTo>
                    <a:pt x="4442" y="10242"/>
                    <a:pt x="4365" y="10248"/>
                    <a:pt x="4294" y="10248"/>
                  </a:cubicBezTo>
                  <a:lnTo>
                    <a:pt x="4294" y="9594"/>
                  </a:lnTo>
                  <a:cubicBezTo>
                    <a:pt x="4335" y="9594"/>
                    <a:pt x="4377" y="9596"/>
                    <a:pt x="4419" y="9596"/>
                  </a:cubicBezTo>
                  <a:cubicBezTo>
                    <a:pt x="4528" y="9596"/>
                    <a:pt x="4635" y="9584"/>
                    <a:pt x="4705" y="9497"/>
                  </a:cubicBezTo>
                  <a:cubicBezTo>
                    <a:pt x="4745" y="9457"/>
                    <a:pt x="4704" y="9417"/>
                    <a:pt x="4661" y="9417"/>
                  </a:cubicBezTo>
                  <a:cubicBezTo>
                    <a:pt x="4652" y="9417"/>
                    <a:pt x="4642" y="9419"/>
                    <a:pt x="4634" y="9423"/>
                  </a:cubicBezTo>
                  <a:cubicBezTo>
                    <a:pt x="4537" y="9472"/>
                    <a:pt x="4414" y="9472"/>
                    <a:pt x="4294" y="9497"/>
                  </a:cubicBezTo>
                  <a:lnTo>
                    <a:pt x="4294" y="8890"/>
                  </a:lnTo>
                  <a:cubicBezTo>
                    <a:pt x="4463" y="8866"/>
                    <a:pt x="4634" y="8841"/>
                    <a:pt x="4779" y="8744"/>
                  </a:cubicBezTo>
                  <a:cubicBezTo>
                    <a:pt x="4828" y="8696"/>
                    <a:pt x="4802" y="8624"/>
                    <a:pt x="4731" y="8624"/>
                  </a:cubicBezTo>
                  <a:cubicBezTo>
                    <a:pt x="4657" y="8647"/>
                    <a:pt x="4585" y="8696"/>
                    <a:pt x="4511" y="8744"/>
                  </a:cubicBezTo>
                  <a:cubicBezTo>
                    <a:pt x="4440" y="8769"/>
                    <a:pt x="4366" y="8769"/>
                    <a:pt x="4294" y="8793"/>
                  </a:cubicBezTo>
                  <a:cubicBezTo>
                    <a:pt x="4317" y="8405"/>
                    <a:pt x="4317" y="8017"/>
                    <a:pt x="4317" y="7654"/>
                  </a:cubicBezTo>
                  <a:lnTo>
                    <a:pt x="4366" y="7654"/>
                  </a:lnTo>
                  <a:cubicBezTo>
                    <a:pt x="4413" y="7654"/>
                    <a:pt x="4468" y="7656"/>
                    <a:pt x="4525" y="7656"/>
                  </a:cubicBezTo>
                  <a:cubicBezTo>
                    <a:pt x="4643" y="7656"/>
                    <a:pt x="4770" y="7646"/>
                    <a:pt x="4851" y="7580"/>
                  </a:cubicBezTo>
                  <a:cubicBezTo>
                    <a:pt x="4899" y="7532"/>
                    <a:pt x="4876" y="7460"/>
                    <a:pt x="4802" y="7460"/>
                  </a:cubicBezTo>
                  <a:cubicBezTo>
                    <a:pt x="4731" y="7483"/>
                    <a:pt x="4682" y="7508"/>
                    <a:pt x="4608" y="7532"/>
                  </a:cubicBezTo>
                  <a:cubicBezTo>
                    <a:pt x="4511" y="7557"/>
                    <a:pt x="4440" y="7557"/>
                    <a:pt x="4366" y="7557"/>
                  </a:cubicBezTo>
                  <a:lnTo>
                    <a:pt x="4317" y="7557"/>
                  </a:lnTo>
                  <a:lnTo>
                    <a:pt x="4317" y="6949"/>
                  </a:lnTo>
                  <a:cubicBezTo>
                    <a:pt x="4488" y="6878"/>
                    <a:pt x="4657" y="6926"/>
                    <a:pt x="4828" y="6878"/>
                  </a:cubicBezTo>
                  <a:cubicBezTo>
                    <a:pt x="4899" y="6878"/>
                    <a:pt x="4899" y="6781"/>
                    <a:pt x="4828" y="6781"/>
                  </a:cubicBezTo>
                  <a:cubicBezTo>
                    <a:pt x="4785" y="6766"/>
                    <a:pt x="4738" y="6761"/>
                    <a:pt x="4689" y="6761"/>
                  </a:cubicBezTo>
                  <a:cubicBezTo>
                    <a:pt x="4570" y="6761"/>
                    <a:pt x="4438" y="6795"/>
                    <a:pt x="4317" y="6829"/>
                  </a:cubicBezTo>
                  <a:lnTo>
                    <a:pt x="4317" y="6732"/>
                  </a:lnTo>
                  <a:lnTo>
                    <a:pt x="4317" y="5106"/>
                  </a:lnTo>
                  <a:cubicBezTo>
                    <a:pt x="4376" y="5106"/>
                    <a:pt x="4440" y="5109"/>
                    <a:pt x="4504" y="5109"/>
                  </a:cubicBezTo>
                  <a:cubicBezTo>
                    <a:pt x="4628" y="5109"/>
                    <a:pt x="4755" y="5098"/>
                    <a:pt x="4851" y="5034"/>
                  </a:cubicBezTo>
                  <a:cubicBezTo>
                    <a:pt x="4894" y="4991"/>
                    <a:pt x="4880" y="4909"/>
                    <a:pt x="4824" y="4909"/>
                  </a:cubicBezTo>
                  <a:cubicBezTo>
                    <a:pt x="4817" y="4909"/>
                    <a:pt x="4810" y="4910"/>
                    <a:pt x="4802" y="4912"/>
                  </a:cubicBezTo>
                  <a:cubicBezTo>
                    <a:pt x="4634" y="4961"/>
                    <a:pt x="4488" y="4986"/>
                    <a:pt x="4317" y="4986"/>
                  </a:cubicBezTo>
                  <a:cubicBezTo>
                    <a:pt x="4294" y="4743"/>
                    <a:pt x="4294" y="4501"/>
                    <a:pt x="4294" y="4258"/>
                  </a:cubicBezTo>
                  <a:lnTo>
                    <a:pt x="4294" y="4258"/>
                  </a:lnTo>
                  <a:cubicBezTo>
                    <a:pt x="4349" y="4277"/>
                    <a:pt x="4406" y="4285"/>
                    <a:pt x="4463" y="4285"/>
                  </a:cubicBezTo>
                  <a:cubicBezTo>
                    <a:pt x="4627" y="4285"/>
                    <a:pt x="4785" y="4209"/>
                    <a:pt x="4876" y="4064"/>
                  </a:cubicBezTo>
                  <a:cubicBezTo>
                    <a:pt x="4895" y="4024"/>
                    <a:pt x="4866" y="3984"/>
                    <a:pt x="4815" y="3984"/>
                  </a:cubicBezTo>
                  <a:cubicBezTo>
                    <a:pt x="4804" y="3984"/>
                    <a:pt x="4792" y="3986"/>
                    <a:pt x="4779" y="3990"/>
                  </a:cubicBezTo>
                  <a:cubicBezTo>
                    <a:pt x="4731" y="4039"/>
                    <a:pt x="4657" y="4087"/>
                    <a:pt x="4585" y="4136"/>
                  </a:cubicBezTo>
                  <a:cubicBezTo>
                    <a:pt x="4554" y="4157"/>
                    <a:pt x="4514" y="4164"/>
                    <a:pt x="4471" y="4164"/>
                  </a:cubicBezTo>
                  <a:cubicBezTo>
                    <a:pt x="4413" y="4164"/>
                    <a:pt x="4350" y="4150"/>
                    <a:pt x="4294" y="4136"/>
                  </a:cubicBezTo>
                  <a:cubicBezTo>
                    <a:pt x="4269" y="3919"/>
                    <a:pt x="4269" y="3699"/>
                    <a:pt x="4269" y="3482"/>
                  </a:cubicBezTo>
                  <a:cubicBezTo>
                    <a:pt x="4383" y="3482"/>
                    <a:pt x="4517" y="3492"/>
                    <a:pt x="4645" y="3492"/>
                  </a:cubicBezTo>
                  <a:cubicBezTo>
                    <a:pt x="4709" y="3492"/>
                    <a:pt x="4771" y="3490"/>
                    <a:pt x="4828" y="3482"/>
                  </a:cubicBezTo>
                  <a:cubicBezTo>
                    <a:pt x="4899" y="3457"/>
                    <a:pt x="4899" y="3385"/>
                    <a:pt x="4828" y="3360"/>
                  </a:cubicBezTo>
                  <a:cubicBezTo>
                    <a:pt x="4771" y="3352"/>
                    <a:pt x="4709" y="3349"/>
                    <a:pt x="4644" y="3349"/>
                  </a:cubicBezTo>
                  <a:cubicBezTo>
                    <a:pt x="4515" y="3349"/>
                    <a:pt x="4375" y="3360"/>
                    <a:pt x="4246" y="3360"/>
                  </a:cubicBezTo>
                  <a:cubicBezTo>
                    <a:pt x="4246" y="3117"/>
                    <a:pt x="4220" y="2875"/>
                    <a:pt x="4197" y="2609"/>
                  </a:cubicBezTo>
                  <a:lnTo>
                    <a:pt x="4197" y="2609"/>
                  </a:lnTo>
                  <a:cubicBezTo>
                    <a:pt x="4266" y="2618"/>
                    <a:pt x="4355" y="2628"/>
                    <a:pt x="4445" y="2628"/>
                  </a:cubicBezTo>
                  <a:cubicBezTo>
                    <a:pt x="4575" y="2628"/>
                    <a:pt x="4707" y="2608"/>
                    <a:pt x="4779" y="2535"/>
                  </a:cubicBezTo>
                  <a:cubicBezTo>
                    <a:pt x="4802" y="2487"/>
                    <a:pt x="4802" y="2438"/>
                    <a:pt x="4754" y="2438"/>
                  </a:cubicBezTo>
                  <a:cubicBezTo>
                    <a:pt x="4657" y="2438"/>
                    <a:pt x="4585" y="2487"/>
                    <a:pt x="4511" y="2487"/>
                  </a:cubicBezTo>
                  <a:cubicBezTo>
                    <a:pt x="4414" y="2512"/>
                    <a:pt x="4294" y="2512"/>
                    <a:pt x="4197" y="2512"/>
                  </a:cubicBezTo>
                  <a:cubicBezTo>
                    <a:pt x="4172" y="2341"/>
                    <a:pt x="4172" y="2196"/>
                    <a:pt x="4149" y="2027"/>
                  </a:cubicBezTo>
                  <a:cubicBezTo>
                    <a:pt x="4100" y="1662"/>
                    <a:pt x="4123" y="1154"/>
                    <a:pt x="3906" y="863"/>
                  </a:cubicBezTo>
                  <a:lnTo>
                    <a:pt x="3881" y="863"/>
                  </a:lnTo>
                  <a:cubicBezTo>
                    <a:pt x="3881" y="886"/>
                    <a:pt x="3881" y="911"/>
                    <a:pt x="3858" y="934"/>
                  </a:cubicBezTo>
                  <a:cubicBezTo>
                    <a:pt x="3789" y="966"/>
                    <a:pt x="3721" y="981"/>
                    <a:pt x="3657" y="981"/>
                  </a:cubicBezTo>
                  <a:cubicBezTo>
                    <a:pt x="3471" y="981"/>
                    <a:pt x="3310" y="854"/>
                    <a:pt x="3202" y="620"/>
                  </a:cubicBezTo>
                  <a:cubicBezTo>
                    <a:pt x="3227" y="546"/>
                    <a:pt x="3421" y="475"/>
                    <a:pt x="3493" y="449"/>
                  </a:cubicBezTo>
                  <a:cubicBezTo>
                    <a:pt x="3663" y="401"/>
                    <a:pt x="3881" y="378"/>
                    <a:pt x="4052" y="352"/>
                  </a:cubicBezTo>
                  <a:cubicBezTo>
                    <a:pt x="4366" y="304"/>
                    <a:pt x="4705" y="304"/>
                    <a:pt x="5022" y="304"/>
                  </a:cubicBezTo>
                  <a:cubicBezTo>
                    <a:pt x="5313" y="304"/>
                    <a:pt x="5593" y="272"/>
                    <a:pt x="5876" y="272"/>
                  </a:cubicBezTo>
                  <a:close/>
                  <a:moveTo>
                    <a:pt x="1116" y="17379"/>
                  </a:moveTo>
                  <a:cubicBezTo>
                    <a:pt x="1238" y="17404"/>
                    <a:pt x="1358" y="17427"/>
                    <a:pt x="1455" y="17452"/>
                  </a:cubicBezTo>
                  <a:cubicBezTo>
                    <a:pt x="1504" y="17452"/>
                    <a:pt x="1529" y="17452"/>
                    <a:pt x="1529" y="17427"/>
                  </a:cubicBezTo>
                  <a:cubicBezTo>
                    <a:pt x="1552" y="17427"/>
                    <a:pt x="1552" y="17427"/>
                    <a:pt x="1578" y="17452"/>
                  </a:cubicBezTo>
                  <a:cubicBezTo>
                    <a:pt x="1601" y="17452"/>
                    <a:pt x="1601" y="17452"/>
                    <a:pt x="1626" y="17476"/>
                  </a:cubicBezTo>
                  <a:cubicBezTo>
                    <a:pt x="1578" y="17501"/>
                    <a:pt x="1552" y="17501"/>
                    <a:pt x="1504" y="17501"/>
                  </a:cubicBezTo>
                  <a:lnTo>
                    <a:pt x="1504" y="17524"/>
                  </a:lnTo>
                  <a:lnTo>
                    <a:pt x="1213" y="17524"/>
                  </a:lnTo>
                  <a:lnTo>
                    <a:pt x="1190" y="17501"/>
                  </a:lnTo>
                  <a:lnTo>
                    <a:pt x="1116" y="17501"/>
                  </a:lnTo>
                  <a:lnTo>
                    <a:pt x="1116" y="17476"/>
                  </a:lnTo>
                  <a:cubicBezTo>
                    <a:pt x="1093" y="17476"/>
                    <a:pt x="1093" y="17476"/>
                    <a:pt x="1067" y="17452"/>
                  </a:cubicBezTo>
                  <a:cubicBezTo>
                    <a:pt x="1067" y="17452"/>
                    <a:pt x="1067" y="17427"/>
                    <a:pt x="1093" y="17427"/>
                  </a:cubicBezTo>
                  <a:cubicBezTo>
                    <a:pt x="1093" y="17427"/>
                    <a:pt x="1093" y="17404"/>
                    <a:pt x="1116" y="17379"/>
                  </a:cubicBezTo>
                  <a:close/>
                  <a:moveTo>
                    <a:pt x="437" y="16822"/>
                  </a:moveTo>
                  <a:lnTo>
                    <a:pt x="437" y="16822"/>
                  </a:lnTo>
                  <a:cubicBezTo>
                    <a:pt x="656" y="16942"/>
                    <a:pt x="850" y="17088"/>
                    <a:pt x="1067" y="17210"/>
                  </a:cubicBezTo>
                  <a:cubicBezTo>
                    <a:pt x="899" y="17185"/>
                    <a:pt x="728" y="17161"/>
                    <a:pt x="582" y="17136"/>
                  </a:cubicBezTo>
                  <a:cubicBezTo>
                    <a:pt x="574" y="17134"/>
                    <a:pt x="566" y="17133"/>
                    <a:pt x="558" y="17133"/>
                  </a:cubicBezTo>
                  <a:cubicBezTo>
                    <a:pt x="478" y="17133"/>
                    <a:pt x="443" y="17237"/>
                    <a:pt x="510" y="17282"/>
                  </a:cubicBezTo>
                  <a:cubicBezTo>
                    <a:pt x="802" y="17452"/>
                    <a:pt x="1044" y="17646"/>
                    <a:pt x="1310" y="17840"/>
                  </a:cubicBezTo>
                  <a:cubicBezTo>
                    <a:pt x="1093" y="17767"/>
                    <a:pt x="873" y="17743"/>
                    <a:pt x="656" y="17670"/>
                  </a:cubicBezTo>
                  <a:cubicBezTo>
                    <a:pt x="582" y="17670"/>
                    <a:pt x="534" y="17743"/>
                    <a:pt x="582" y="17815"/>
                  </a:cubicBezTo>
                  <a:cubicBezTo>
                    <a:pt x="825" y="18083"/>
                    <a:pt x="1116" y="18277"/>
                    <a:pt x="1407" y="18471"/>
                  </a:cubicBezTo>
                  <a:cubicBezTo>
                    <a:pt x="1141" y="18423"/>
                    <a:pt x="850" y="18374"/>
                    <a:pt x="582" y="18300"/>
                  </a:cubicBezTo>
                  <a:cubicBezTo>
                    <a:pt x="576" y="18298"/>
                    <a:pt x="570" y="18297"/>
                    <a:pt x="564" y="18297"/>
                  </a:cubicBezTo>
                  <a:cubicBezTo>
                    <a:pt x="503" y="18297"/>
                    <a:pt x="468" y="18401"/>
                    <a:pt x="534" y="18446"/>
                  </a:cubicBezTo>
                  <a:cubicBezTo>
                    <a:pt x="899" y="18617"/>
                    <a:pt x="1261" y="18811"/>
                    <a:pt x="1601" y="19028"/>
                  </a:cubicBezTo>
                  <a:cubicBezTo>
                    <a:pt x="1287" y="18956"/>
                    <a:pt x="970" y="18908"/>
                    <a:pt x="656" y="18859"/>
                  </a:cubicBezTo>
                  <a:cubicBezTo>
                    <a:pt x="631" y="18859"/>
                    <a:pt x="607" y="18859"/>
                    <a:pt x="582" y="18882"/>
                  </a:cubicBezTo>
                  <a:cubicBezTo>
                    <a:pt x="534" y="18737"/>
                    <a:pt x="485" y="18568"/>
                    <a:pt x="462" y="18423"/>
                  </a:cubicBezTo>
                  <a:cubicBezTo>
                    <a:pt x="340" y="17912"/>
                    <a:pt x="340" y="17355"/>
                    <a:pt x="437" y="16822"/>
                  </a:cubicBezTo>
                  <a:close/>
                  <a:moveTo>
                    <a:pt x="631" y="19005"/>
                  </a:moveTo>
                  <a:lnTo>
                    <a:pt x="631" y="19005"/>
                  </a:lnTo>
                  <a:cubicBezTo>
                    <a:pt x="899" y="19199"/>
                    <a:pt x="1213" y="19367"/>
                    <a:pt x="1504" y="19538"/>
                  </a:cubicBezTo>
                  <a:cubicBezTo>
                    <a:pt x="1287" y="19490"/>
                    <a:pt x="1044" y="19416"/>
                    <a:pt x="825" y="19319"/>
                  </a:cubicBezTo>
                  <a:lnTo>
                    <a:pt x="776" y="19319"/>
                  </a:lnTo>
                  <a:cubicBezTo>
                    <a:pt x="728" y="19222"/>
                    <a:pt x="679" y="19102"/>
                    <a:pt x="631" y="19005"/>
                  </a:cubicBezTo>
                  <a:close/>
                  <a:moveTo>
                    <a:pt x="922" y="19028"/>
                  </a:moveTo>
                  <a:lnTo>
                    <a:pt x="922" y="19028"/>
                  </a:lnTo>
                  <a:cubicBezTo>
                    <a:pt x="1213" y="19076"/>
                    <a:pt x="1504" y="19125"/>
                    <a:pt x="1795" y="19199"/>
                  </a:cubicBezTo>
                  <a:lnTo>
                    <a:pt x="1795" y="19319"/>
                  </a:lnTo>
                  <a:cubicBezTo>
                    <a:pt x="1820" y="19441"/>
                    <a:pt x="1869" y="19538"/>
                    <a:pt x="1966" y="19610"/>
                  </a:cubicBezTo>
                  <a:cubicBezTo>
                    <a:pt x="1601" y="19441"/>
                    <a:pt x="1238" y="19247"/>
                    <a:pt x="922" y="19028"/>
                  </a:cubicBezTo>
                  <a:close/>
                  <a:moveTo>
                    <a:pt x="850" y="19490"/>
                  </a:moveTo>
                  <a:lnTo>
                    <a:pt x="850" y="19490"/>
                  </a:lnTo>
                  <a:cubicBezTo>
                    <a:pt x="1164" y="19684"/>
                    <a:pt x="1481" y="19853"/>
                    <a:pt x="1795" y="20072"/>
                  </a:cubicBezTo>
                  <a:cubicBezTo>
                    <a:pt x="1698" y="20023"/>
                    <a:pt x="1601" y="19998"/>
                    <a:pt x="1529" y="19950"/>
                  </a:cubicBezTo>
                  <a:cubicBezTo>
                    <a:pt x="1515" y="19940"/>
                    <a:pt x="1501" y="19936"/>
                    <a:pt x="1488" y="19936"/>
                  </a:cubicBezTo>
                  <a:cubicBezTo>
                    <a:pt x="1433" y="19936"/>
                    <a:pt x="1397" y="20007"/>
                    <a:pt x="1455" y="20047"/>
                  </a:cubicBezTo>
                  <a:cubicBezTo>
                    <a:pt x="1843" y="20314"/>
                    <a:pt x="2257" y="20508"/>
                    <a:pt x="2668" y="20702"/>
                  </a:cubicBezTo>
                  <a:cubicBezTo>
                    <a:pt x="2377" y="20677"/>
                    <a:pt x="2086" y="20629"/>
                    <a:pt x="1795" y="20629"/>
                  </a:cubicBezTo>
                  <a:lnTo>
                    <a:pt x="1772" y="20629"/>
                  </a:lnTo>
                  <a:cubicBezTo>
                    <a:pt x="1407" y="20314"/>
                    <a:pt x="1093" y="19926"/>
                    <a:pt x="850" y="19490"/>
                  </a:cubicBezTo>
                  <a:close/>
                  <a:moveTo>
                    <a:pt x="2329" y="21042"/>
                  </a:moveTo>
                  <a:lnTo>
                    <a:pt x="2329" y="21042"/>
                  </a:lnTo>
                  <a:cubicBezTo>
                    <a:pt x="2523" y="21139"/>
                    <a:pt x="2717" y="21236"/>
                    <a:pt x="2936" y="21333"/>
                  </a:cubicBezTo>
                  <a:cubicBezTo>
                    <a:pt x="2839" y="21308"/>
                    <a:pt x="2742" y="21284"/>
                    <a:pt x="2645" y="21236"/>
                  </a:cubicBezTo>
                  <a:cubicBezTo>
                    <a:pt x="2548" y="21187"/>
                    <a:pt x="2426" y="21114"/>
                    <a:pt x="2329" y="21042"/>
                  </a:cubicBezTo>
                  <a:close/>
                  <a:moveTo>
                    <a:pt x="5431" y="15648"/>
                  </a:moveTo>
                  <a:cubicBezTo>
                    <a:pt x="5818" y="15648"/>
                    <a:pt x="6233" y="15933"/>
                    <a:pt x="6428" y="16457"/>
                  </a:cubicBezTo>
                  <a:cubicBezTo>
                    <a:pt x="6441" y="16509"/>
                    <a:pt x="6475" y="16533"/>
                    <a:pt x="6511" y="16533"/>
                  </a:cubicBezTo>
                  <a:cubicBezTo>
                    <a:pt x="6542" y="16533"/>
                    <a:pt x="6575" y="16515"/>
                    <a:pt x="6597" y="16482"/>
                  </a:cubicBezTo>
                  <a:cubicBezTo>
                    <a:pt x="6801" y="16210"/>
                    <a:pt x="7018" y="16057"/>
                    <a:pt x="7288" y="16057"/>
                  </a:cubicBezTo>
                  <a:cubicBezTo>
                    <a:pt x="7403" y="16057"/>
                    <a:pt x="7527" y="16085"/>
                    <a:pt x="7664" y="16143"/>
                  </a:cubicBezTo>
                  <a:cubicBezTo>
                    <a:pt x="7672" y="16149"/>
                    <a:pt x="7681" y="16152"/>
                    <a:pt x="7691" y="16152"/>
                  </a:cubicBezTo>
                  <a:cubicBezTo>
                    <a:pt x="7716" y="16152"/>
                    <a:pt x="7745" y="16135"/>
                    <a:pt x="7761" y="16117"/>
                  </a:cubicBezTo>
                  <a:cubicBezTo>
                    <a:pt x="7912" y="15947"/>
                    <a:pt x="8117" y="15871"/>
                    <a:pt x="8346" y="15871"/>
                  </a:cubicBezTo>
                  <a:cubicBezTo>
                    <a:pt x="8377" y="15871"/>
                    <a:pt x="8409" y="15872"/>
                    <a:pt x="8441" y="15875"/>
                  </a:cubicBezTo>
                  <a:cubicBezTo>
                    <a:pt x="8877" y="15949"/>
                    <a:pt x="8635" y="16069"/>
                    <a:pt x="8877" y="16214"/>
                  </a:cubicBezTo>
                  <a:cubicBezTo>
                    <a:pt x="9071" y="16337"/>
                    <a:pt x="9387" y="16288"/>
                    <a:pt x="9605" y="16385"/>
                  </a:cubicBezTo>
                  <a:cubicBezTo>
                    <a:pt x="9630" y="16385"/>
                    <a:pt x="9678" y="16385"/>
                    <a:pt x="9702" y="16360"/>
                  </a:cubicBezTo>
                  <a:cubicBezTo>
                    <a:pt x="9878" y="16168"/>
                    <a:pt x="10011" y="16156"/>
                    <a:pt x="10165" y="16156"/>
                  </a:cubicBezTo>
                  <a:cubicBezTo>
                    <a:pt x="10188" y="16156"/>
                    <a:pt x="10211" y="16156"/>
                    <a:pt x="10235" y="16156"/>
                  </a:cubicBezTo>
                  <a:cubicBezTo>
                    <a:pt x="10295" y="16156"/>
                    <a:pt x="10359" y="16154"/>
                    <a:pt x="10429" y="16143"/>
                  </a:cubicBezTo>
                  <a:cubicBezTo>
                    <a:pt x="10455" y="16143"/>
                    <a:pt x="10478" y="16117"/>
                    <a:pt x="10478" y="16094"/>
                  </a:cubicBezTo>
                  <a:cubicBezTo>
                    <a:pt x="10672" y="16676"/>
                    <a:pt x="10769" y="17307"/>
                    <a:pt x="10697" y="17912"/>
                  </a:cubicBezTo>
                  <a:cubicBezTo>
                    <a:pt x="10455" y="20483"/>
                    <a:pt x="7690" y="21744"/>
                    <a:pt x="5410" y="21841"/>
                  </a:cubicBezTo>
                  <a:cubicBezTo>
                    <a:pt x="5287" y="21852"/>
                    <a:pt x="5166" y="21856"/>
                    <a:pt x="5046" y="21856"/>
                  </a:cubicBezTo>
                  <a:cubicBezTo>
                    <a:pt x="4593" y="21856"/>
                    <a:pt x="4152" y="21787"/>
                    <a:pt x="3712" y="21673"/>
                  </a:cubicBezTo>
                  <a:cubicBezTo>
                    <a:pt x="3735" y="21647"/>
                    <a:pt x="3735" y="21599"/>
                    <a:pt x="3687" y="21576"/>
                  </a:cubicBezTo>
                  <a:cubicBezTo>
                    <a:pt x="3178" y="21259"/>
                    <a:pt x="2620" y="21065"/>
                    <a:pt x="2086" y="20774"/>
                  </a:cubicBezTo>
                  <a:lnTo>
                    <a:pt x="2086" y="20774"/>
                  </a:lnTo>
                  <a:cubicBezTo>
                    <a:pt x="2426" y="20799"/>
                    <a:pt x="2765" y="20871"/>
                    <a:pt x="3105" y="20920"/>
                  </a:cubicBezTo>
                  <a:cubicBezTo>
                    <a:pt x="3178" y="20920"/>
                    <a:pt x="3227" y="20823"/>
                    <a:pt x="3153" y="20799"/>
                  </a:cubicBezTo>
                  <a:cubicBezTo>
                    <a:pt x="2862" y="20654"/>
                    <a:pt x="2548" y="20508"/>
                    <a:pt x="2257" y="20363"/>
                  </a:cubicBezTo>
                  <a:cubicBezTo>
                    <a:pt x="2329" y="20363"/>
                    <a:pt x="2354" y="20314"/>
                    <a:pt x="2305" y="20266"/>
                  </a:cubicBezTo>
                  <a:cubicBezTo>
                    <a:pt x="1989" y="19998"/>
                    <a:pt x="1649" y="19804"/>
                    <a:pt x="1287" y="19610"/>
                  </a:cubicBezTo>
                  <a:lnTo>
                    <a:pt x="1287" y="19610"/>
                  </a:lnTo>
                  <a:lnTo>
                    <a:pt x="1940" y="19755"/>
                  </a:lnTo>
                  <a:cubicBezTo>
                    <a:pt x="1989" y="19755"/>
                    <a:pt x="2037" y="19707"/>
                    <a:pt x="2014" y="19658"/>
                  </a:cubicBezTo>
                  <a:lnTo>
                    <a:pt x="2014" y="19658"/>
                  </a:lnTo>
                  <a:cubicBezTo>
                    <a:pt x="2133" y="19733"/>
                    <a:pt x="2289" y="19762"/>
                    <a:pt x="2447" y="19762"/>
                  </a:cubicBezTo>
                  <a:cubicBezTo>
                    <a:pt x="2547" y="19762"/>
                    <a:pt x="2648" y="19751"/>
                    <a:pt x="2742" y="19732"/>
                  </a:cubicBezTo>
                  <a:cubicBezTo>
                    <a:pt x="3081" y="19658"/>
                    <a:pt x="3324" y="19344"/>
                    <a:pt x="3153" y="19005"/>
                  </a:cubicBezTo>
                  <a:cubicBezTo>
                    <a:pt x="3051" y="18784"/>
                    <a:pt x="2851" y="18679"/>
                    <a:pt x="2639" y="18679"/>
                  </a:cubicBezTo>
                  <a:cubicBezTo>
                    <a:pt x="2500" y="18679"/>
                    <a:pt x="2357" y="18724"/>
                    <a:pt x="2232" y="18811"/>
                  </a:cubicBezTo>
                  <a:cubicBezTo>
                    <a:pt x="2212" y="18831"/>
                    <a:pt x="2226" y="18888"/>
                    <a:pt x="2261" y="18888"/>
                  </a:cubicBezTo>
                  <a:cubicBezTo>
                    <a:pt x="2267" y="18888"/>
                    <a:pt x="2273" y="18886"/>
                    <a:pt x="2280" y="18882"/>
                  </a:cubicBezTo>
                  <a:cubicBezTo>
                    <a:pt x="2400" y="18839"/>
                    <a:pt x="2524" y="18805"/>
                    <a:pt x="2640" y="18805"/>
                  </a:cubicBezTo>
                  <a:cubicBezTo>
                    <a:pt x="2784" y="18805"/>
                    <a:pt x="2914" y="18857"/>
                    <a:pt x="3008" y="19005"/>
                  </a:cubicBezTo>
                  <a:cubicBezTo>
                    <a:pt x="3202" y="19296"/>
                    <a:pt x="2959" y="19538"/>
                    <a:pt x="2693" y="19610"/>
                  </a:cubicBezTo>
                  <a:cubicBezTo>
                    <a:pt x="2611" y="19631"/>
                    <a:pt x="2520" y="19644"/>
                    <a:pt x="2431" y="19644"/>
                  </a:cubicBezTo>
                  <a:cubicBezTo>
                    <a:pt x="2207" y="19644"/>
                    <a:pt x="1993" y="19562"/>
                    <a:pt x="1940" y="19319"/>
                  </a:cubicBezTo>
                  <a:cubicBezTo>
                    <a:pt x="1917" y="19270"/>
                    <a:pt x="1917" y="19247"/>
                    <a:pt x="1917" y="19222"/>
                  </a:cubicBezTo>
                  <a:lnTo>
                    <a:pt x="1940" y="19222"/>
                  </a:lnTo>
                  <a:cubicBezTo>
                    <a:pt x="2014" y="19222"/>
                    <a:pt x="2063" y="19125"/>
                    <a:pt x="1989" y="19102"/>
                  </a:cubicBezTo>
                  <a:lnTo>
                    <a:pt x="1940" y="19053"/>
                  </a:lnTo>
                  <a:cubicBezTo>
                    <a:pt x="2014" y="18859"/>
                    <a:pt x="2232" y="18688"/>
                    <a:pt x="2426" y="18640"/>
                  </a:cubicBezTo>
                  <a:cubicBezTo>
                    <a:pt x="2474" y="18617"/>
                    <a:pt x="2451" y="18568"/>
                    <a:pt x="2402" y="18568"/>
                  </a:cubicBezTo>
                  <a:cubicBezTo>
                    <a:pt x="2160" y="18617"/>
                    <a:pt x="1940" y="18785"/>
                    <a:pt x="1843" y="19005"/>
                  </a:cubicBezTo>
                  <a:cubicBezTo>
                    <a:pt x="1578" y="18834"/>
                    <a:pt x="1310" y="18688"/>
                    <a:pt x="1044" y="18543"/>
                  </a:cubicBezTo>
                  <a:lnTo>
                    <a:pt x="1044" y="18543"/>
                  </a:lnTo>
                  <a:cubicBezTo>
                    <a:pt x="1261" y="18591"/>
                    <a:pt x="1481" y="18640"/>
                    <a:pt x="1698" y="18665"/>
                  </a:cubicBezTo>
                  <a:cubicBezTo>
                    <a:pt x="1708" y="18667"/>
                    <a:pt x="1717" y="18669"/>
                    <a:pt x="1726" y="18669"/>
                  </a:cubicBezTo>
                  <a:cubicBezTo>
                    <a:pt x="1799" y="18669"/>
                    <a:pt x="1812" y="18586"/>
                    <a:pt x="1746" y="18543"/>
                  </a:cubicBezTo>
                  <a:cubicBezTo>
                    <a:pt x="1455" y="18325"/>
                    <a:pt x="1141" y="18131"/>
                    <a:pt x="873" y="17889"/>
                  </a:cubicBezTo>
                  <a:lnTo>
                    <a:pt x="873" y="17889"/>
                  </a:lnTo>
                  <a:cubicBezTo>
                    <a:pt x="1141" y="17961"/>
                    <a:pt x="1432" y="18009"/>
                    <a:pt x="1675" y="18131"/>
                  </a:cubicBezTo>
                  <a:cubicBezTo>
                    <a:pt x="1682" y="18134"/>
                    <a:pt x="1690" y="18135"/>
                    <a:pt x="1698" y="18135"/>
                  </a:cubicBezTo>
                  <a:cubicBezTo>
                    <a:pt x="1765" y="18135"/>
                    <a:pt x="1836" y="18053"/>
                    <a:pt x="1772" y="18009"/>
                  </a:cubicBezTo>
                  <a:lnTo>
                    <a:pt x="1335" y="17646"/>
                  </a:lnTo>
                  <a:lnTo>
                    <a:pt x="1407" y="17646"/>
                  </a:lnTo>
                  <a:cubicBezTo>
                    <a:pt x="1529" y="17646"/>
                    <a:pt x="1772" y="17646"/>
                    <a:pt x="1795" y="17501"/>
                  </a:cubicBezTo>
                  <a:cubicBezTo>
                    <a:pt x="1820" y="17427"/>
                    <a:pt x="1746" y="17379"/>
                    <a:pt x="1698" y="17330"/>
                  </a:cubicBezTo>
                  <a:cubicBezTo>
                    <a:pt x="1626" y="17307"/>
                    <a:pt x="1578" y="17307"/>
                    <a:pt x="1529" y="17282"/>
                  </a:cubicBezTo>
                  <a:lnTo>
                    <a:pt x="1504" y="17282"/>
                  </a:lnTo>
                  <a:cubicBezTo>
                    <a:pt x="1455" y="17258"/>
                    <a:pt x="1407" y="17233"/>
                    <a:pt x="1358" y="17185"/>
                  </a:cubicBezTo>
                  <a:cubicBezTo>
                    <a:pt x="1384" y="17185"/>
                    <a:pt x="1407" y="17161"/>
                    <a:pt x="1432" y="17161"/>
                  </a:cubicBezTo>
                  <a:cubicBezTo>
                    <a:pt x="1451" y="17141"/>
                    <a:pt x="1439" y="17106"/>
                    <a:pt x="1421" y="17106"/>
                  </a:cubicBezTo>
                  <a:cubicBezTo>
                    <a:pt x="1417" y="17106"/>
                    <a:pt x="1412" y="17108"/>
                    <a:pt x="1407" y="17113"/>
                  </a:cubicBezTo>
                  <a:cubicBezTo>
                    <a:pt x="1358" y="17113"/>
                    <a:pt x="1335" y="17136"/>
                    <a:pt x="1287" y="17161"/>
                  </a:cubicBezTo>
                  <a:lnTo>
                    <a:pt x="850" y="16870"/>
                  </a:lnTo>
                  <a:cubicBezTo>
                    <a:pt x="1067" y="16870"/>
                    <a:pt x="1261" y="16870"/>
                    <a:pt x="1455" y="16919"/>
                  </a:cubicBezTo>
                  <a:cubicBezTo>
                    <a:pt x="1552" y="16919"/>
                    <a:pt x="1626" y="16822"/>
                    <a:pt x="1552" y="16773"/>
                  </a:cubicBezTo>
                  <a:lnTo>
                    <a:pt x="1116" y="16263"/>
                  </a:lnTo>
                  <a:lnTo>
                    <a:pt x="1116" y="16263"/>
                  </a:lnTo>
                  <a:cubicBezTo>
                    <a:pt x="1335" y="16311"/>
                    <a:pt x="1552" y="16337"/>
                    <a:pt x="1772" y="16360"/>
                  </a:cubicBezTo>
                  <a:cubicBezTo>
                    <a:pt x="1782" y="16363"/>
                    <a:pt x="1793" y="16364"/>
                    <a:pt x="1803" y="16364"/>
                  </a:cubicBezTo>
                  <a:cubicBezTo>
                    <a:pt x="1883" y="16364"/>
                    <a:pt x="1933" y="16280"/>
                    <a:pt x="1869" y="16214"/>
                  </a:cubicBezTo>
                  <a:cubicBezTo>
                    <a:pt x="1723" y="16094"/>
                    <a:pt x="1578" y="15972"/>
                    <a:pt x="1455" y="15852"/>
                  </a:cubicBezTo>
                  <a:lnTo>
                    <a:pt x="1746" y="15852"/>
                  </a:lnTo>
                  <a:cubicBezTo>
                    <a:pt x="2305" y="15949"/>
                    <a:pt x="2742" y="16408"/>
                    <a:pt x="2790" y="16991"/>
                  </a:cubicBezTo>
                  <a:cubicBezTo>
                    <a:pt x="2790" y="17033"/>
                    <a:pt x="2831" y="17059"/>
                    <a:pt x="2875" y="17059"/>
                  </a:cubicBezTo>
                  <a:cubicBezTo>
                    <a:pt x="2906" y="17059"/>
                    <a:pt x="2939" y="17046"/>
                    <a:pt x="2959" y="17016"/>
                  </a:cubicBezTo>
                  <a:cubicBezTo>
                    <a:pt x="3108" y="16825"/>
                    <a:pt x="4030" y="16561"/>
                    <a:pt x="4345" y="16561"/>
                  </a:cubicBezTo>
                  <a:cubicBezTo>
                    <a:pt x="4391" y="16561"/>
                    <a:pt x="4424" y="16567"/>
                    <a:pt x="4440" y="16579"/>
                  </a:cubicBezTo>
                  <a:cubicBezTo>
                    <a:pt x="4457" y="16596"/>
                    <a:pt x="4480" y="16604"/>
                    <a:pt x="4503" y="16604"/>
                  </a:cubicBezTo>
                  <a:cubicBezTo>
                    <a:pt x="4547" y="16604"/>
                    <a:pt x="4593" y="16577"/>
                    <a:pt x="4608" y="16531"/>
                  </a:cubicBezTo>
                  <a:cubicBezTo>
                    <a:pt x="4693" y="15927"/>
                    <a:pt x="5048" y="15648"/>
                    <a:pt x="5431" y="15648"/>
                  </a:cubicBezTo>
                  <a:close/>
                  <a:moveTo>
                    <a:pt x="5834" y="1"/>
                  </a:moveTo>
                  <a:cubicBezTo>
                    <a:pt x="5487" y="1"/>
                    <a:pt x="5154" y="38"/>
                    <a:pt x="4973" y="38"/>
                  </a:cubicBezTo>
                  <a:cubicBezTo>
                    <a:pt x="4861" y="38"/>
                    <a:pt x="4735" y="36"/>
                    <a:pt x="4601" y="36"/>
                  </a:cubicBezTo>
                  <a:cubicBezTo>
                    <a:pt x="4066" y="36"/>
                    <a:pt x="3410" y="67"/>
                    <a:pt x="3081" y="378"/>
                  </a:cubicBezTo>
                  <a:cubicBezTo>
                    <a:pt x="2936" y="498"/>
                    <a:pt x="2862" y="692"/>
                    <a:pt x="2959" y="863"/>
                  </a:cubicBezTo>
                  <a:cubicBezTo>
                    <a:pt x="3104" y="1102"/>
                    <a:pt x="3289" y="1183"/>
                    <a:pt x="3497" y="1183"/>
                  </a:cubicBezTo>
                  <a:cubicBezTo>
                    <a:pt x="3604" y="1183"/>
                    <a:pt x="3717" y="1162"/>
                    <a:pt x="3832" y="1128"/>
                  </a:cubicBezTo>
                  <a:cubicBezTo>
                    <a:pt x="3832" y="1420"/>
                    <a:pt x="3906" y="1736"/>
                    <a:pt x="3929" y="2027"/>
                  </a:cubicBezTo>
                  <a:cubicBezTo>
                    <a:pt x="3978" y="2512"/>
                    <a:pt x="4026" y="2997"/>
                    <a:pt x="4052" y="3482"/>
                  </a:cubicBezTo>
                  <a:cubicBezTo>
                    <a:pt x="4100" y="4549"/>
                    <a:pt x="4100" y="5640"/>
                    <a:pt x="4100" y="6732"/>
                  </a:cubicBezTo>
                  <a:cubicBezTo>
                    <a:pt x="4100" y="8841"/>
                    <a:pt x="3978" y="10976"/>
                    <a:pt x="4003" y="13087"/>
                  </a:cubicBezTo>
                  <a:cubicBezTo>
                    <a:pt x="2959" y="13087"/>
                    <a:pt x="2014" y="13378"/>
                    <a:pt x="1287" y="14177"/>
                  </a:cubicBezTo>
                  <a:cubicBezTo>
                    <a:pt x="485" y="15002"/>
                    <a:pt x="122" y="16337"/>
                    <a:pt x="74" y="17452"/>
                  </a:cubicBezTo>
                  <a:cubicBezTo>
                    <a:pt x="0" y="19732"/>
                    <a:pt x="1723" y="21502"/>
                    <a:pt x="3858" y="22012"/>
                  </a:cubicBezTo>
                  <a:cubicBezTo>
                    <a:pt x="4311" y="22119"/>
                    <a:pt x="4784" y="22172"/>
                    <a:pt x="5262" y="22172"/>
                  </a:cubicBezTo>
                  <a:cubicBezTo>
                    <a:pt x="7160" y="22172"/>
                    <a:pt x="9132" y="21345"/>
                    <a:pt x="10235" y="19853"/>
                  </a:cubicBezTo>
                  <a:cubicBezTo>
                    <a:pt x="11739" y="17840"/>
                    <a:pt x="10866" y="15099"/>
                    <a:pt x="9096" y="13595"/>
                  </a:cubicBezTo>
                  <a:cubicBezTo>
                    <a:pt x="8334" y="12923"/>
                    <a:pt x="7365" y="12645"/>
                    <a:pt x="6380" y="12645"/>
                  </a:cubicBezTo>
                  <a:cubicBezTo>
                    <a:pt x="6299" y="12645"/>
                    <a:pt x="6218" y="12646"/>
                    <a:pt x="6137" y="12650"/>
                  </a:cubicBezTo>
                  <a:cubicBezTo>
                    <a:pt x="6186" y="11825"/>
                    <a:pt x="6112" y="11001"/>
                    <a:pt x="6112" y="10176"/>
                  </a:cubicBezTo>
                  <a:cubicBezTo>
                    <a:pt x="6112" y="9132"/>
                    <a:pt x="6137" y="8065"/>
                    <a:pt x="6112" y="7023"/>
                  </a:cubicBezTo>
                  <a:cubicBezTo>
                    <a:pt x="6112" y="5106"/>
                    <a:pt x="6186" y="3143"/>
                    <a:pt x="6064" y="1226"/>
                  </a:cubicBezTo>
                  <a:lnTo>
                    <a:pt x="6064" y="1226"/>
                  </a:lnTo>
                  <a:cubicBezTo>
                    <a:pt x="6098" y="1229"/>
                    <a:pt x="6133" y="1231"/>
                    <a:pt x="6168" y="1231"/>
                  </a:cubicBezTo>
                  <a:cubicBezTo>
                    <a:pt x="6587" y="1231"/>
                    <a:pt x="7077" y="972"/>
                    <a:pt x="7011" y="546"/>
                  </a:cubicBezTo>
                  <a:cubicBezTo>
                    <a:pt x="6936" y="90"/>
                    <a:pt x="6370" y="1"/>
                    <a:pt x="5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961215" y="4041443"/>
              <a:ext cx="30239" cy="34185"/>
            </a:xfrm>
            <a:custGeom>
              <a:avLst/>
              <a:gdLst/>
              <a:ahLst/>
              <a:cxnLst/>
              <a:rect l="l" t="t" r="r" b="b"/>
              <a:pathLst>
                <a:path w="705" h="797" extrusionOk="0">
                  <a:moveTo>
                    <a:pt x="330" y="234"/>
                  </a:moveTo>
                  <a:cubicBezTo>
                    <a:pt x="395" y="234"/>
                    <a:pt x="466" y="243"/>
                    <a:pt x="510" y="286"/>
                  </a:cubicBezTo>
                  <a:cubicBezTo>
                    <a:pt x="582" y="335"/>
                    <a:pt x="413" y="554"/>
                    <a:pt x="340" y="651"/>
                  </a:cubicBezTo>
                  <a:cubicBezTo>
                    <a:pt x="219" y="602"/>
                    <a:pt x="97" y="529"/>
                    <a:pt x="146" y="408"/>
                  </a:cubicBezTo>
                  <a:cubicBezTo>
                    <a:pt x="146" y="335"/>
                    <a:pt x="171" y="286"/>
                    <a:pt x="219" y="238"/>
                  </a:cubicBezTo>
                  <a:cubicBezTo>
                    <a:pt x="248" y="238"/>
                    <a:pt x="287" y="234"/>
                    <a:pt x="330" y="234"/>
                  </a:cubicBezTo>
                  <a:close/>
                  <a:moveTo>
                    <a:pt x="273" y="0"/>
                  </a:moveTo>
                  <a:cubicBezTo>
                    <a:pt x="261" y="0"/>
                    <a:pt x="250" y="6"/>
                    <a:pt x="243" y="20"/>
                  </a:cubicBezTo>
                  <a:cubicBezTo>
                    <a:pt x="171" y="141"/>
                    <a:pt x="49" y="286"/>
                    <a:pt x="25" y="432"/>
                  </a:cubicBezTo>
                  <a:cubicBezTo>
                    <a:pt x="0" y="602"/>
                    <a:pt x="171" y="723"/>
                    <a:pt x="316" y="796"/>
                  </a:cubicBezTo>
                  <a:cubicBezTo>
                    <a:pt x="340" y="796"/>
                    <a:pt x="388" y="796"/>
                    <a:pt x="413" y="771"/>
                  </a:cubicBezTo>
                  <a:cubicBezTo>
                    <a:pt x="485" y="626"/>
                    <a:pt x="705" y="408"/>
                    <a:pt x="607" y="238"/>
                  </a:cubicBezTo>
                  <a:cubicBezTo>
                    <a:pt x="559" y="141"/>
                    <a:pt x="388" y="141"/>
                    <a:pt x="268" y="141"/>
                  </a:cubicBezTo>
                  <a:cubicBezTo>
                    <a:pt x="268" y="117"/>
                    <a:pt x="291" y="92"/>
                    <a:pt x="316" y="69"/>
                  </a:cubicBezTo>
                  <a:cubicBezTo>
                    <a:pt x="333" y="34"/>
                    <a:pt x="302"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992399" y="3984138"/>
              <a:ext cx="45809" cy="33799"/>
            </a:xfrm>
            <a:custGeom>
              <a:avLst/>
              <a:gdLst/>
              <a:ahLst/>
              <a:cxnLst/>
              <a:rect l="l" t="t" r="r" b="b"/>
              <a:pathLst>
                <a:path w="1068" h="788" extrusionOk="0">
                  <a:moveTo>
                    <a:pt x="547" y="132"/>
                  </a:moveTo>
                  <a:cubicBezTo>
                    <a:pt x="597" y="132"/>
                    <a:pt x="649" y="142"/>
                    <a:pt x="705" y="167"/>
                  </a:cubicBezTo>
                  <a:cubicBezTo>
                    <a:pt x="825" y="241"/>
                    <a:pt x="899" y="386"/>
                    <a:pt x="851" y="506"/>
                  </a:cubicBezTo>
                  <a:cubicBezTo>
                    <a:pt x="781" y="630"/>
                    <a:pt x="596" y="664"/>
                    <a:pt x="444" y="664"/>
                  </a:cubicBezTo>
                  <a:cubicBezTo>
                    <a:pt x="386" y="664"/>
                    <a:pt x="332" y="659"/>
                    <a:pt x="292" y="652"/>
                  </a:cubicBezTo>
                  <a:cubicBezTo>
                    <a:pt x="123" y="603"/>
                    <a:pt x="123" y="458"/>
                    <a:pt x="146" y="312"/>
                  </a:cubicBezTo>
                  <a:cubicBezTo>
                    <a:pt x="274" y="223"/>
                    <a:pt x="400" y="132"/>
                    <a:pt x="547" y="132"/>
                  </a:cubicBezTo>
                  <a:close/>
                  <a:moveTo>
                    <a:pt x="569" y="0"/>
                  </a:moveTo>
                  <a:cubicBezTo>
                    <a:pt x="444" y="0"/>
                    <a:pt x="311" y="46"/>
                    <a:pt x="195" y="118"/>
                  </a:cubicBezTo>
                  <a:cubicBezTo>
                    <a:pt x="181" y="105"/>
                    <a:pt x="167" y="91"/>
                    <a:pt x="153" y="91"/>
                  </a:cubicBezTo>
                  <a:cubicBezTo>
                    <a:pt x="143" y="91"/>
                    <a:pt x="133" y="98"/>
                    <a:pt x="123" y="118"/>
                  </a:cubicBezTo>
                  <a:cubicBezTo>
                    <a:pt x="123" y="144"/>
                    <a:pt x="98" y="167"/>
                    <a:pt x="98" y="192"/>
                  </a:cubicBezTo>
                  <a:lnTo>
                    <a:pt x="49" y="241"/>
                  </a:lnTo>
                  <a:cubicBezTo>
                    <a:pt x="26" y="264"/>
                    <a:pt x="26" y="312"/>
                    <a:pt x="49" y="338"/>
                  </a:cubicBezTo>
                  <a:cubicBezTo>
                    <a:pt x="1" y="483"/>
                    <a:pt x="26" y="629"/>
                    <a:pt x="172" y="726"/>
                  </a:cubicBezTo>
                  <a:cubicBezTo>
                    <a:pt x="248" y="771"/>
                    <a:pt x="335" y="788"/>
                    <a:pt x="420" y="788"/>
                  </a:cubicBezTo>
                  <a:cubicBezTo>
                    <a:pt x="468" y="788"/>
                    <a:pt x="515" y="783"/>
                    <a:pt x="560" y="774"/>
                  </a:cubicBezTo>
                  <a:cubicBezTo>
                    <a:pt x="680" y="749"/>
                    <a:pt x="851" y="726"/>
                    <a:pt x="922" y="603"/>
                  </a:cubicBezTo>
                  <a:cubicBezTo>
                    <a:pt x="1068" y="435"/>
                    <a:pt x="971" y="192"/>
                    <a:pt x="802" y="70"/>
                  </a:cubicBezTo>
                  <a:cubicBezTo>
                    <a:pt x="733" y="21"/>
                    <a:pt x="653" y="0"/>
                    <a:pt x="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1026799" y="4027203"/>
              <a:ext cx="74933" cy="54173"/>
            </a:xfrm>
            <a:custGeom>
              <a:avLst/>
              <a:gdLst/>
              <a:ahLst/>
              <a:cxnLst/>
              <a:rect l="l" t="t" r="r" b="b"/>
              <a:pathLst>
                <a:path w="1747" h="1263" extrusionOk="0">
                  <a:moveTo>
                    <a:pt x="897" y="133"/>
                  </a:moveTo>
                  <a:cubicBezTo>
                    <a:pt x="1139" y="133"/>
                    <a:pt x="1455" y="278"/>
                    <a:pt x="1527" y="546"/>
                  </a:cubicBezTo>
                  <a:cubicBezTo>
                    <a:pt x="1624" y="909"/>
                    <a:pt x="1091" y="1128"/>
                    <a:pt x="800" y="1128"/>
                  </a:cubicBezTo>
                  <a:cubicBezTo>
                    <a:pt x="606" y="1128"/>
                    <a:pt x="411" y="1055"/>
                    <a:pt x="266" y="934"/>
                  </a:cubicBezTo>
                  <a:cubicBezTo>
                    <a:pt x="72" y="764"/>
                    <a:pt x="243" y="595"/>
                    <a:pt x="388" y="473"/>
                  </a:cubicBezTo>
                  <a:cubicBezTo>
                    <a:pt x="428" y="454"/>
                    <a:pt x="403" y="418"/>
                    <a:pt x="379" y="418"/>
                  </a:cubicBezTo>
                  <a:cubicBezTo>
                    <a:pt x="373" y="418"/>
                    <a:pt x="368" y="420"/>
                    <a:pt x="363" y="424"/>
                  </a:cubicBezTo>
                  <a:cubicBezTo>
                    <a:pt x="314" y="424"/>
                    <a:pt x="291" y="449"/>
                    <a:pt x="266" y="473"/>
                  </a:cubicBezTo>
                  <a:cubicBezTo>
                    <a:pt x="314" y="401"/>
                    <a:pt x="363" y="327"/>
                    <a:pt x="460" y="255"/>
                  </a:cubicBezTo>
                  <a:cubicBezTo>
                    <a:pt x="582" y="181"/>
                    <a:pt x="751" y="133"/>
                    <a:pt x="897" y="133"/>
                  </a:cubicBezTo>
                  <a:close/>
                  <a:moveTo>
                    <a:pt x="878" y="1"/>
                  </a:moveTo>
                  <a:cubicBezTo>
                    <a:pt x="493" y="1"/>
                    <a:pt x="64" y="258"/>
                    <a:pt x="0" y="667"/>
                  </a:cubicBezTo>
                  <a:cubicBezTo>
                    <a:pt x="0" y="715"/>
                    <a:pt x="23" y="740"/>
                    <a:pt x="72" y="740"/>
                  </a:cubicBezTo>
                  <a:cubicBezTo>
                    <a:pt x="49" y="764"/>
                    <a:pt x="49" y="812"/>
                    <a:pt x="49" y="861"/>
                  </a:cubicBezTo>
                  <a:cubicBezTo>
                    <a:pt x="97" y="1055"/>
                    <a:pt x="363" y="1177"/>
                    <a:pt x="534" y="1225"/>
                  </a:cubicBezTo>
                  <a:cubicBezTo>
                    <a:pt x="618" y="1250"/>
                    <a:pt x="712" y="1263"/>
                    <a:pt x="807" y="1263"/>
                  </a:cubicBezTo>
                  <a:cubicBezTo>
                    <a:pt x="1175" y="1263"/>
                    <a:pt x="1577" y="1077"/>
                    <a:pt x="1673" y="692"/>
                  </a:cubicBezTo>
                  <a:cubicBezTo>
                    <a:pt x="1746" y="327"/>
                    <a:pt x="1333" y="61"/>
                    <a:pt x="1019" y="13"/>
                  </a:cubicBezTo>
                  <a:cubicBezTo>
                    <a:pt x="973" y="5"/>
                    <a:pt x="926" y="1"/>
                    <a:pt x="8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1067333" y="3974830"/>
              <a:ext cx="22905" cy="27537"/>
            </a:xfrm>
            <a:custGeom>
              <a:avLst/>
              <a:gdLst/>
              <a:ahLst/>
              <a:cxnLst/>
              <a:rect l="l" t="t" r="r" b="b"/>
              <a:pathLst>
                <a:path w="534" h="642" extrusionOk="0">
                  <a:moveTo>
                    <a:pt x="194" y="238"/>
                  </a:moveTo>
                  <a:cubicBezTo>
                    <a:pt x="219" y="287"/>
                    <a:pt x="291" y="335"/>
                    <a:pt x="340" y="384"/>
                  </a:cubicBezTo>
                  <a:cubicBezTo>
                    <a:pt x="340" y="384"/>
                    <a:pt x="365" y="409"/>
                    <a:pt x="365" y="432"/>
                  </a:cubicBezTo>
                  <a:lnTo>
                    <a:pt x="388" y="458"/>
                  </a:lnTo>
                  <a:lnTo>
                    <a:pt x="388" y="481"/>
                  </a:lnTo>
                  <a:lnTo>
                    <a:pt x="365" y="481"/>
                  </a:lnTo>
                  <a:lnTo>
                    <a:pt x="365" y="506"/>
                  </a:lnTo>
                  <a:cubicBezTo>
                    <a:pt x="340" y="506"/>
                    <a:pt x="291" y="529"/>
                    <a:pt x="268" y="529"/>
                  </a:cubicBezTo>
                  <a:cubicBezTo>
                    <a:pt x="243" y="529"/>
                    <a:pt x="243" y="529"/>
                    <a:pt x="243" y="506"/>
                  </a:cubicBezTo>
                  <a:lnTo>
                    <a:pt x="194" y="506"/>
                  </a:lnTo>
                  <a:cubicBezTo>
                    <a:pt x="171" y="481"/>
                    <a:pt x="146" y="481"/>
                    <a:pt x="146" y="432"/>
                  </a:cubicBezTo>
                  <a:cubicBezTo>
                    <a:pt x="122" y="409"/>
                    <a:pt x="146" y="361"/>
                    <a:pt x="146" y="312"/>
                  </a:cubicBezTo>
                  <a:cubicBezTo>
                    <a:pt x="171" y="287"/>
                    <a:pt x="171" y="264"/>
                    <a:pt x="194" y="238"/>
                  </a:cubicBezTo>
                  <a:close/>
                  <a:moveTo>
                    <a:pt x="283" y="1"/>
                  </a:moveTo>
                  <a:cubicBezTo>
                    <a:pt x="271" y="1"/>
                    <a:pt x="257" y="7"/>
                    <a:pt x="243" y="21"/>
                  </a:cubicBezTo>
                  <a:cubicBezTo>
                    <a:pt x="146" y="118"/>
                    <a:pt x="0" y="264"/>
                    <a:pt x="25" y="432"/>
                  </a:cubicBezTo>
                  <a:cubicBezTo>
                    <a:pt x="25" y="529"/>
                    <a:pt x="97" y="603"/>
                    <a:pt x="194" y="626"/>
                  </a:cubicBezTo>
                  <a:cubicBezTo>
                    <a:pt x="230" y="636"/>
                    <a:pt x="266" y="642"/>
                    <a:pt x="300" y="642"/>
                  </a:cubicBezTo>
                  <a:cubicBezTo>
                    <a:pt x="360" y="642"/>
                    <a:pt x="415" y="624"/>
                    <a:pt x="462" y="578"/>
                  </a:cubicBezTo>
                  <a:cubicBezTo>
                    <a:pt x="534" y="506"/>
                    <a:pt x="510" y="384"/>
                    <a:pt x="437" y="312"/>
                  </a:cubicBezTo>
                  <a:cubicBezTo>
                    <a:pt x="388" y="238"/>
                    <a:pt x="316" y="190"/>
                    <a:pt x="243" y="167"/>
                  </a:cubicBezTo>
                  <a:cubicBezTo>
                    <a:pt x="268" y="118"/>
                    <a:pt x="291" y="93"/>
                    <a:pt x="316" y="69"/>
                  </a:cubicBezTo>
                  <a:cubicBezTo>
                    <a:pt x="333" y="35"/>
                    <a:pt x="313" y="1"/>
                    <a:pt x="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1126655" y="4044489"/>
              <a:ext cx="29167" cy="26979"/>
            </a:xfrm>
            <a:custGeom>
              <a:avLst/>
              <a:gdLst/>
              <a:ahLst/>
              <a:cxnLst/>
              <a:rect l="l" t="t" r="r" b="b"/>
              <a:pathLst>
                <a:path w="680" h="629" extrusionOk="0">
                  <a:moveTo>
                    <a:pt x="534" y="167"/>
                  </a:moveTo>
                  <a:cubicBezTo>
                    <a:pt x="509" y="240"/>
                    <a:pt x="509" y="312"/>
                    <a:pt x="509" y="386"/>
                  </a:cubicBezTo>
                  <a:cubicBezTo>
                    <a:pt x="486" y="409"/>
                    <a:pt x="486" y="483"/>
                    <a:pt x="460" y="483"/>
                  </a:cubicBezTo>
                  <a:cubicBezTo>
                    <a:pt x="453" y="491"/>
                    <a:pt x="442" y="493"/>
                    <a:pt x="430" y="493"/>
                  </a:cubicBezTo>
                  <a:cubicBezTo>
                    <a:pt x="407" y="493"/>
                    <a:pt x="380" y="483"/>
                    <a:pt x="363" y="483"/>
                  </a:cubicBezTo>
                  <a:cubicBezTo>
                    <a:pt x="266" y="483"/>
                    <a:pt x="195" y="458"/>
                    <a:pt x="121" y="458"/>
                  </a:cubicBezTo>
                  <a:cubicBezTo>
                    <a:pt x="146" y="361"/>
                    <a:pt x="195" y="289"/>
                    <a:pt x="243" y="215"/>
                  </a:cubicBezTo>
                  <a:cubicBezTo>
                    <a:pt x="243" y="233"/>
                    <a:pt x="267" y="250"/>
                    <a:pt x="290" y="250"/>
                  </a:cubicBezTo>
                  <a:cubicBezTo>
                    <a:pt x="299" y="250"/>
                    <a:pt x="308" y="247"/>
                    <a:pt x="315" y="240"/>
                  </a:cubicBezTo>
                  <a:cubicBezTo>
                    <a:pt x="389" y="215"/>
                    <a:pt x="460" y="167"/>
                    <a:pt x="534" y="167"/>
                  </a:cubicBezTo>
                  <a:close/>
                  <a:moveTo>
                    <a:pt x="284" y="1"/>
                  </a:moveTo>
                  <a:cubicBezTo>
                    <a:pt x="271" y="1"/>
                    <a:pt x="257" y="7"/>
                    <a:pt x="243" y="21"/>
                  </a:cubicBezTo>
                  <a:cubicBezTo>
                    <a:pt x="146" y="192"/>
                    <a:pt x="1" y="289"/>
                    <a:pt x="1" y="506"/>
                  </a:cubicBezTo>
                  <a:cubicBezTo>
                    <a:pt x="1" y="531"/>
                    <a:pt x="24" y="555"/>
                    <a:pt x="49" y="555"/>
                  </a:cubicBezTo>
                  <a:cubicBezTo>
                    <a:pt x="146" y="580"/>
                    <a:pt x="266" y="603"/>
                    <a:pt x="363" y="628"/>
                  </a:cubicBezTo>
                  <a:cubicBezTo>
                    <a:pt x="412" y="628"/>
                    <a:pt x="486" y="628"/>
                    <a:pt x="534" y="603"/>
                  </a:cubicBezTo>
                  <a:cubicBezTo>
                    <a:pt x="583" y="580"/>
                    <a:pt x="606" y="506"/>
                    <a:pt x="631" y="458"/>
                  </a:cubicBezTo>
                  <a:cubicBezTo>
                    <a:pt x="631" y="361"/>
                    <a:pt x="654" y="240"/>
                    <a:pt x="654" y="143"/>
                  </a:cubicBezTo>
                  <a:cubicBezTo>
                    <a:pt x="680" y="95"/>
                    <a:pt x="654" y="70"/>
                    <a:pt x="606" y="46"/>
                  </a:cubicBezTo>
                  <a:cubicBezTo>
                    <a:pt x="580" y="39"/>
                    <a:pt x="552" y="36"/>
                    <a:pt x="524" y="36"/>
                  </a:cubicBezTo>
                  <a:cubicBezTo>
                    <a:pt x="447" y="36"/>
                    <a:pt x="369" y="59"/>
                    <a:pt x="315" y="95"/>
                  </a:cubicBezTo>
                  <a:lnTo>
                    <a:pt x="315" y="70"/>
                  </a:lnTo>
                  <a:cubicBezTo>
                    <a:pt x="333" y="35"/>
                    <a:pt x="314"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1003894" y="4078374"/>
              <a:ext cx="35429" cy="26808"/>
            </a:xfrm>
            <a:custGeom>
              <a:avLst/>
              <a:gdLst/>
              <a:ahLst/>
              <a:cxnLst/>
              <a:rect l="l" t="t" r="r" b="b"/>
              <a:pathLst>
                <a:path w="826" h="625" extrusionOk="0">
                  <a:moveTo>
                    <a:pt x="460" y="201"/>
                  </a:moveTo>
                  <a:cubicBezTo>
                    <a:pt x="557" y="201"/>
                    <a:pt x="606" y="250"/>
                    <a:pt x="654" y="323"/>
                  </a:cubicBezTo>
                  <a:cubicBezTo>
                    <a:pt x="583" y="372"/>
                    <a:pt x="509" y="420"/>
                    <a:pt x="412" y="469"/>
                  </a:cubicBezTo>
                  <a:cubicBezTo>
                    <a:pt x="364" y="469"/>
                    <a:pt x="315" y="490"/>
                    <a:pt x="267" y="490"/>
                  </a:cubicBezTo>
                  <a:cubicBezTo>
                    <a:pt x="243" y="490"/>
                    <a:pt x="219" y="485"/>
                    <a:pt x="195" y="469"/>
                  </a:cubicBezTo>
                  <a:cubicBezTo>
                    <a:pt x="146" y="420"/>
                    <a:pt x="169" y="323"/>
                    <a:pt x="243" y="250"/>
                  </a:cubicBezTo>
                  <a:cubicBezTo>
                    <a:pt x="315" y="250"/>
                    <a:pt x="389" y="226"/>
                    <a:pt x="460" y="201"/>
                  </a:cubicBezTo>
                  <a:close/>
                  <a:moveTo>
                    <a:pt x="364" y="1"/>
                  </a:moveTo>
                  <a:cubicBezTo>
                    <a:pt x="357" y="1"/>
                    <a:pt x="349" y="3"/>
                    <a:pt x="340" y="7"/>
                  </a:cubicBezTo>
                  <a:cubicBezTo>
                    <a:pt x="292" y="32"/>
                    <a:pt x="243" y="81"/>
                    <a:pt x="195" y="129"/>
                  </a:cubicBezTo>
                  <a:cubicBezTo>
                    <a:pt x="169" y="129"/>
                    <a:pt x="169" y="153"/>
                    <a:pt x="146" y="178"/>
                  </a:cubicBezTo>
                  <a:cubicBezTo>
                    <a:pt x="72" y="275"/>
                    <a:pt x="1" y="420"/>
                    <a:pt x="98" y="541"/>
                  </a:cubicBezTo>
                  <a:cubicBezTo>
                    <a:pt x="144" y="601"/>
                    <a:pt x="206" y="625"/>
                    <a:pt x="274" y="625"/>
                  </a:cubicBezTo>
                  <a:cubicBezTo>
                    <a:pt x="452" y="625"/>
                    <a:pt x="671" y="465"/>
                    <a:pt x="777" y="395"/>
                  </a:cubicBezTo>
                  <a:cubicBezTo>
                    <a:pt x="800" y="372"/>
                    <a:pt x="825" y="347"/>
                    <a:pt x="800" y="298"/>
                  </a:cubicBezTo>
                  <a:cubicBezTo>
                    <a:pt x="751" y="201"/>
                    <a:pt x="680" y="81"/>
                    <a:pt x="534" y="81"/>
                  </a:cubicBezTo>
                  <a:cubicBezTo>
                    <a:pt x="486" y="81"/>
                    <a:pt x="412" y="81"/>
                    <a:pt x="340" y="104"/>
                  </a:cubicBezTo>
                  <a:cubicBezTo>
                    <a:pt x="363" y="81"/>
                    <a:pt x="363" y="56"/>
                    <a:pt x="389" y="56"/>
                  </a:cubicBezTo>
                  <a:cubicBezTo>
                    <a:pt x="408" y="37"/>
                    <a:pt x="396"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957055" y="3941974"/>
              <a:ext cx="38560" cy="26894"/>
            </a:xfrm>
            <a:custGeom>
              <a:avLst/>
              <a:gdLst/>
              <a:ahLst/>
              <a:cxnLst/>
              <a:rect l="l" t="t" r="r" b="b"/>
              <a:pathLst>
                <a:path w="899" h="627" extrusionOk="0">
                  <a:moveTo>
                    <a:pt x="656" y="228"/>
                  </a:moveTo>
                  <a:cubicBezTo>
                    <a:pt x="679" y="228"/>
                    <a:pt x="679" y="228"/>
                    <a:pt x="679" y="253"/>
                  </a:cubicBezTo>
                  <a:lnTo>
                    <a:pt x="704" y="253"/>
                  </a:lnTo>
                  <a:lnTo>
                    <a:pt x="704" y="277"/>
                  </a:lnTo>
                  <a:lnTo>
                    <a:pt x="704" y="302"/>
                  </a:lnTo>
                  <a:lnTo>
                    <a:pt x="679" y="302"/>
                  </a:lnTo>
                  <a:cubicBezTo>
                    <a:pt x="679" y="325"/>
                    <a:pt x="656" y="325"/>
                    <a:pt x="656" y="350"/>
                  </a:cubicBezTo>
                  <a:cubicBezTo>
                    <a:pt x="607" y="374"/>
                    <a:pt x="607" y="374"/>
                    <a:pt x="559" y="422"/>
                  </a:cubicBezTo>
                  <a:cubicBezTo>
                    <a:pt x="485" y="471"/>
                    <a:pt x="413" y="496"/>
                    <a:pt x="316" y="496"/>
                  </a:cubicBezTo>
                  <a:cubicBezTo>
                    <a:pt x="304" y="508"/>
                    <a:pt x="285" y="513"/>
                    <a:pt x="267" y="513"/>
                  </a:cubicBezTo>
                  <a:cubicBezTo>
                    <a:pt x="249" y="513"/>
                    <a:pt x="231" y="508"/>
                    <a:pt x="219" y="496"/>
                  </a:cubicBezTo>
                  <a:cubicBezTo>
                    <a:pt x="194" y="496"/>
                    <a:pt x="194" y="496"/>
                    <a:pt x="171" y="471"/>
                  </a:cubicBezTo>
                  <a:cubicBezTo>
                    <a:pt x="171" y="422"/>
                    <a:pt x="194" y="374"/>
                    <a:pt x="194" y="325"/>
                  </a:cubicBezTo>
                  <a:cubicBezTo>
                    <a:pt x="219" y="302"/>
                    <a:pt x="219" y="277"/>
                    <a:pt x="243" y="253"/>
                  </a:cubicBezTo>
                  <a:cubicBezTo>
                    <a:pt x="268" y="253"/>
                    <a:pt x="316" y="228"/>
                    <a:pt x="365" y="228"/>
                  </a:cubicBezTo>
                  <a:close/>
                  <a:moveTo>
                    <a:pt x="290" y="1"/>
                  </a:moveTo>
                  <a:cubicBezTo>
                    <a:pt x="282" y="1"/>
                    <a:pt x="274" y="4"/>
                    <a:pt x="268" y="11"/>
                  </a:cubicBezTo>
                  <a:cubicBezTo>
                    <a:pt x="243" y="34"/>
                    <a:pt x="219" y="83"/>
                    <a:pt x="171" y="156"/>
                  </a:cubicBezTo>
                  <a:lnTo>
                    <a:pt x="171" y="180"/>
                  </a:lnTo>
                  <a:cubicBezTo>
                    <a:pt x="74" y="325"/>
                    <a:pt x="0" y="544"/>
                    <a:pt x="194" y="616"/>
                  </a:cubicBezTo>
                  <a:cubicBezTo>
                    <a:pt x="216" y="624"/>
                    <a:pt x="238" y="627"/>
                    <a:pt x="259" y="627"/>
                  </a:cubicBezTo>
                  <a:cubicBezTo>
                    <a:pt x="310" y="627"/>
                    <a:pt x="361" y="609"/>
                    <a:pt x="413" y="593"/>
                  </a:cubicBezTo>
                  <a:cubicBezTo>
                    <a:pt x="510" y="568"/>
                    <a:pt x="607" y="544"/>
                    <a:pt x="679" y="471"/>
                  </a:cubicBezTo>
                  <a:cubicBezTo>
                    <a:pt x="753" y="422"/>
                    <a:pt x="899" y="277"/>
                    <a:pt x="802" y="180"/>
                  </a:cubicBezTo>
                  <a:cubicBezTo>
                    <a:pt x="753" y="108"/>
                    <a:pt x="679" y="108"/>
                    <a:pt x="607" y="108"/>
                  </a:cubicBezTo>
                  <a:cubicBezTo>
                    <a:pt x="591" y="99"/>
                    <a:pt x="572" y="97"/>
                    <a:pt x="552" y="97"/>
                  </a:cubicBezTo>
                  <a:cubicBezTo>
                    <a:pt x="513" y="97"/>
                    <a:pt x="469" y="108"/>
                    <a:pt x="437" y="108"/>
                  </a:cubicBezTo>
                  <a:lnTo>
                    <a:pt x="291" y="108"/>
                  </a:lnTo>
                  <a:cubicBezTo>
                    <a:pt x="291" y="83"/>
                    <a:pt x="316" y="59"/>
                    <a:pt x="316" y="59"/>
                  </a:cubicBezTo>
                  <a:cubicBezTo>
                    <a:pt x="333" y="24"/>
                    <a:pt x="312" y="1"/>
                    <a:pt x="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6"/>
          <p:cNvSpPr/>
          <p:nvPr/>
        </p:nvSpPr>
        <p:spPr>
          <a:xfrm flipH="1">
            <a:off x="7976000" y="394782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8229450" y="292950"/>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flipH="1">
            <a:off x="8429433" y="676834"/>
            <a:ext cx="381300" cy="327968"/>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flipH="1">
            <a:off x="1292025" y="179873"/>
            <a:ext cx="376951" cy="324194"/>
          </a:xfrm>
          <a:custGeom>
            <a:avLst/>
            <a:gdLst/>
            <a:ahLst/>
            <a:cxnLst/>
            <a:rect l="l" t="t" r="r" b="b"/>
            <a:pathLst>
              <a:path w="7836" h="6740" extrusionOk="0">
                <a:moveTo>
                  <a:pt x="6235" y="3866"/>
                </a:moveTo>
                <a:cubicBezTo>
                  <a:pt x="6251" y="3933"/>
                  <a:pt x="6268" y="4024"/>
                  <a:pt x="6236" y="4024"/>
                </a:cubicBezTo>
                <a:cubicBezTo>
                  <a:pt x="6222" y="4024"/>
                  <a:pt x="6198" y="4007"/>
                  <a:pt x="6161" y="3963"/>
                </a:cubicBezTo>
                <a:cubicBezTo>
                  <a:pt x="6186" y="3940"/>
                  <a:pt x="6210" y="3914"/>
                  <a:pt x="6235" y="3866"/>
                </a:cubicBezTo>
                <a:close/>
                <a:moveTo>
                  <a:pt x="6064" y="4085"/>
                </a:moveTo>
                <a:cubicBezTo>
                  <a:pt x="6064" y="4205"/>
                  <a:pt x="6064" y="4182"/>
                  <a:pt x="6138" y="4302"/>
                </a:cubicBezTo>
                <a:cubicBezTo>
                  <a:pt x="6157" y="4352"/>
                  <a:pt x="6137" y="4369"/>
                  <a:pt x="6099" y="4369"/>
                </a:cubicBezTo>
                <a:cubicBezTo>
                  <a:pt x="6041" y="4369"/>
                  <a:pt x="5943" y="4331"/>
                  <a:pt x="5870" y="4302"/>
                </a:cubicBezTo>
                <a:cubicBezTo>
                  <a:pt x="5919" y="4231"/>
                  <a:pt x="5992" y="4157"/>
                  <a:pt x="6064" y="4085"/>
                </a:cubicBezTo>
                <a:close/>
                <a:moveTo>
                  <a:pt x="6865" y="2362"/>
                </a:moveTo>
                <a:lnTo>
                  <a:pt x="6865" y="2362"/>
                </a:lnTo>
                <a:cubicBezTo>
                  <a:pt x="7011" y="3090"/>
                  <a:pt x="6768" y="3843"/>
                  <a:pt x="6332" y="4473"/>
                </a:cubicBezTo>
                <a:cubicBezTo>
                  <a:pt x="6307" y="4376"/>
                  <a:pt x="6258" y="4302"/>
                  <a:pt x="6235" y="4205"/>
                </a:cubicBezTo>
                <a:lnTo>
                  <a:pt x="6235" y="4205"/>
                </a:lnTo>
                <a:cubicBezTo>
                  <a:pt x="6269" y="4223"/>
                  <a:pt x="6304" y="4240"/>
                  <a:pt x="6346" y="4240"/>
                </a:cubicBezTo>
                <a:cubicBezTo>
                  <a:pt x="6364" y="4240"/>
                  <a:pt x="6383" y="4237"/>
                  <a:pt x="6404" y="4231"/>
                </a:cubicBezTo>
                <a:cubicBezTo>
                  <a:pt x="6452" y="4231"/>
                  <a:pt x="6501" y="4205"/>
                  <a:pt x="6477" y="4157"/>
                </a:cubicBezTo>
                <a:cubicBezTo>
                  <a:pt x="6429" y="3963"/>
                  <a:pt x="6380" y="3891"/>
                  <a:pt x="6598" y="3843"/>
                </a:cubicBezTo>
                <a:cubicBezTo>
                  <a:pt x="6623" y="3843"/>
                  <a:pt x="6646" y="3794"/>
                  <a:pt x="6623" y="3769"/>
                </a:cubicBezTo>
                <a:cubicBezTo>
                  <a:pt x="6623" y="3721"/>
                  <a:pt x="6552" y="3488"/>
                  <a:pt x="6527" y="3478"/>
                </a:cubicBezTo>
                <a:lnTo>
                  <a:pt x="6527" y="3478"/>
                </a:lnTo>
                <a:cubicBezTo>
                  <a:pt x="6577" y="3488"/>
                  <a:pt x="6597" y="3494"/>
                  <a:pt x="6615" y="3494"/>
                </a:cubicBezTo>
                <a:cubicBezTo>
                  <a:pt x="6640" y="3494"/>
                  <a:pt x="6659" y="3483"/>
                  <a:pt x="6743" y="3454"/>
                </a:cubicBezTo>
                <a:cubicBezTo>
                  <a:pt x="6768" y="3454"/>
                  <a:pt x="6792" y="3406"/>
                  <a:pt x="6792" y="3381"/>
                </a:cubicBezTo>
                <a:lnTo>
                  <a:pt x="6792" y="2944"/>
                </a:lnTo>
                <a:cubicBezTo>
                  <a:pt x="6792" y="2921"/>
                  <a:pt x="6792" y="2896"/>
                  <a:pt x="6768" y="2896"/>
                </a:cubicBezTo>
                <a:cubicBezTo>
                  <a:pt x="6817" y="2727"/>
                  <a:pt x="6865" y="2533"/>
                  <a:pt x="6865" y="2362"/>
                </a:cubicBezTo>
                <a:close/>
                <a:moveTo>
                  <a:pt x="5701" y="4473"/>
                </a:moveTo>
                <a:cubicBezTo>
                  <a:pt x="5790" y="4598"/>
                  <a:pt x="5853" y="4670"/>
                  <a:pt x="5812" y="4670"/>
                </a:cubicBezTo>
                <a:cubicBezTo>
                  <a:pt x="5797" y="4670"/>
                  <a:pt x="5769" y="4661"/>
                  <a:pt x="5725" y="4642"/>
                </a:cubicBezTo>
                <a:cubicBezTo>
                  <a:pt x="5676" y="4619"/>
                  <a:pt x="5627" y="4593"/>
                  <a:pt x="5579" y="4593"/>
                </a:cubicBezTo>
                <a:lnTo>
                  <a:pt x="5701" y="4473"/>
                </a:lnTo>
                <a:close/>
                <a:moveTo>
                  <a:pt x="5362" y="4787"/>
                </a:moveTo>
                <a:cubicBezTo>
                  <a:pt x="5427" y="4952"/>
                  <a:pt x="5493" y="5071"/>
                  <a:pt x="5400" y="5071"/>
                </a:cubicBezTo>
                <a:cubicBezTo>
                  <a:pt x="5356" y="5071"/>
                  <a:pt x="5276" y="5044"/>
                  <a:pt x="5142" y="4982"/>
                </a:cubicBezTo>
                <a:lnTo>
                  <a:pt x="5119" y="4958"/>
                </a:lnTo>
                <a:cubicBezTo>
                  <a:pt x="5191" y="4910"/>
                  <a:pt x="5288" y="4836"/>
                  <a:pt x="5362" y="4787"/>
                </a:cubicBezTo>
                <a:close/>
                <a:moveTo>
                  <a:pt x="4537" y="204"/>
                </a:moveTo>
                <a:cubicBezTo>
                  <a:pt x="4537" y="228"/>
                  <a:pt x="4560" y="253"/>
                  <a:pt x="4609" y="253"/>
                </a:cubicBezTo>
                <a:cubicBezTo>
                  <a:pt x="4974" y="350"/>
                  <a:pt x="5362" y="496"/>
                  <a:pt x="5701" y="664"/>
                </a:cubicBezTo>
                <a:cubicBezTo>
                  <a:pt x="4803" y="1198"/>
                  <a:pt x="4100" y="2145"/>
                  <a:pt x="3421" y="2896"/>
                </a:cubicBezTo>
                <a:cubicBezTo>
                  <a:pt x="2597" y="3769"/>
                  <a:pt x="1747" y="4593"/>
                  <a:pt x="680" y="5127"/>
                </a:cubicBezTo>
                <a:cubicBezTo>
                  <a:pt x="608" y="5030"/>
                  <a:pt x="534" y="4933"/>
                  <a:pt x="511" y="4813"/>
                </a:cubicBezTo>
                <a:cubicBezTo>
                  <a:pt x="243" y="4060"/>
                  <a:pt x="680" y="3284"/>
                  <a:pt x="1093" y="2702"/>
                </a:cubicBezTo>
                <a:cubicBezTo>
                  <a:pt x="1601" y="1999"/>
                  <a:pt x="2257" y="1392"/>
                  <a:pt x="2960" y="907"/>
                </a:cubicBezTo>
                <a:cubicBezTo>
                  <a:pt x="3396" y="593"/>
                  <a:pt x="3955" y="253"/>
                  <a:pt x="4537" y="204"/>
                </a:cubicBezTo>
                <a:close/>
                <a:moveTo>
                  <a:pt x="5861" y="4437"/>
                </a:moveTo>
                <a:cubicBezTo>
                  <a:pt x="5925" y="4437"/>
                  <a:pt x="6173" y="4525"/>
                  <a:pt x="6235" y="4545"/>
                </a:cubicBezTo>
                <a:lnTo>
                  <a:pt x="6258" y="4545"/>
                </a:lnTo>
                <a:cubicBezTo>
                  <a:pt x="6016" y="4910"/>
                  <a:pt x="5701" y="5224"/>
                  <a:pt x="5336" y="5492"/>
                </a:cubicBezTo>
                <a:cubicBezTo>
                  <a:pt x="5288" y="5395"/>
                  <a:pt x="5265" y="5273"/>
                  <a:pt x="5216" y="5152"/>
                </a:cubicBezTo>
                <a:lnTo>
                  <a:pt x="5216" y="5152"/>
                </a:lnTo>
                <a:cubicBezTo>
                  <a:pt x="5313" y="5201"/>
                  <a:pt x="5433" y="5224"/>
                  <a:pt x="5556" y="5249"/>
                </a:cubicBezTo>
                <a:cubicBezTo>
                  <a:pt x="5604" y="5249"/>
                  <a:pt x="5653" y="5201"/>
                  <a:pt x="5627" y="5152"/>
                </a:cubicBezTo>
                <a:cubicBezTo>
                  <a:pt x="5604" y="5104"/>
                  <a:pt x="5530" y="4813"/>
                  <a:pt x="5459" y="4716"/>
                </a:cubicBezTo>
                <a:lnTo>
                  <a:pt x="5459" y="4690"/>
                </a:lnTo>
                <a:cubicBezTo>
                  <a:pt x="5604" y="4739"/>
                  <a:pt x="5725" y="4787"/>
                  <a:pt x="5847" y="4861"/>
                </a:cubicBezTo>
                <a:cubicBezTo>
                  <a:pt x="5855" y="4865"/>
                  <a:pt x="5864" y="4867"/>
                  <a:pt x="5872" y="4867"/>
                </a:cubicBezTo>
                <a:cubicBezTo>
                  <a:pt x="5911" y="4867"/>
                  <a:pt x="5944" y="4827"/>
                  <a:pt x="5944" y="4787"/>
                </a:cubicBezTo>
                <a:cubicBezTo>
                  <a:pt x="5919" y="4642"/>
                  <a:pt x="5919" y="4570"/>
                  <a:pt x="5847" y="4448"/>
                </a:cubicBezTo>
                <a:cubicBezTo>
                  <a:pt x="5843" y="4440"/>
                  <a:pt x="5848" y="4437"/>
                  <a:pt x="5861" y="4437"/>
                </a:cubicBezTo>
                <a:close/>
                <a:moveTo>
                  <a:pt x="5822" y="761"/>
                </a:moveTo>
                <a:cubicBezTo>
                  <a:pt x="5967" y="858"/>
                  <a:pt x="6113" y="981"/>
                  <a:pt x="6258" y="1126"/>
                </a:cubicBezTo>
                <a:cubicBezTo>
                  <a:pt x="4731" y="2750"/>
                  <a:pt x="3008" y="4157"/>
                  <a:pt x="1287" y="5589"/>
                </a:cubicBezTo>
                <a:cubicBezTo>
                  <a:pt x="1093" y="5492"/>
                  <a:pt x="899" y="5395"/>
                  <a:pt x="728" y="5224"/>
                </a:cubicBezTo>
                <a:cubicBezTo>
                  <a:pt x="1747" y="4836"/>
                  <a:pt x="2572" y="4037"/>
                  <a:pt x="3299" y="3260"/>
                </a:cubicBezTo>
                <a:cubicBezTo>
                  <a:pt x="4124" y="2411"/>
                  <a:pt x="4948" y="1563"/>
                  <a:pt x="5822" y="761"/>
                </a:cubicBezTo>
                <a:close/>
                <a:moveTo>
                  <a:pt x="5022" y="5564"/>
                </a:moveTo>
                <a:lnTo>
                  <a:pt x="5168" y="5637"/>
                </a:lnTo>
                <a:cubicBezTo>
                  <a:pt x="5142" y="5661"/>
                  <a:pt x="5094" y="5661"/>
                  <a:pt x="5071" y="5686"/>
                </a:cubicBezTo>
                <a:cubicBezTo>
                  <a:pt x="5071" y="5637"/>
                  <a:pt x="5045" y="5612"/>
                  <a:pt x="5022" y="5564"/>
                </a:cubicBezTo>
                <a:close/>
                <a:moveTo>
                  <a:pt x="6355" y="1272"/>
                </a:moveTo>
                <a:cubicBezTo>
                  <a:pt x="6429" y="1343"/>
                  <a:pt x="6477" y="1466"/>
                  <a:pt x="6526" y="1563"/>
                </a:cubicBezTo>
                <a:cubicBezTo>
                  <a:pt x="6792" y="2217"/>
                  <a:pt x="6526" y="2944"/>
                  <a:pt x="6186" y="3503"/>
                </a:cubicBezTo>
                <a:cubicBezTo>
                  <a:pt x="5944" y="3866"/>
                  <a:pt x="5653" y="4205"/>
                  <a:pt x="5313" y="4496"/>
                </a:cubicBezTo>
                <a:cubicBezTo>
                  <a:pt x="5288" y="4496"/>
                  <a:pt x="5265" y="4522"/>
                  <a:pt x="5265" y="4545"/>
                </a:cubicBezTo>
                <a:cubicBezTo>
                  <a:pt x="4392" y="5273"/>
                  <a:pt x="3251" y="5734"/>
                  <a:pt x="2135" y="5734"/>
                </a:cubicBezTo>
                <a:cubicBezTo>
                  <a:pt x="1892" y="5734"/>
                  <a:pt x="1650" y="5709"/>
                  <a:pt x="1407" y="5637"/>
                </a:cubicBezTo>
                <a:cubicBezTo>
                  <a:pt x="3179" y="4328"/>
                  <a:pt x="4877" y="2896"/>
                  <a:pt x="6355" y="1272"/>
                </a:cubicBezTo>
                <a:close/>
                <a:moveTo>
                  <a:pt x="5045" y="5030"/>
                </a:moveTo>
                <a:lnTo>
                  <a:pt x="5045" y="5055"/>
                </a:lnTo>
                <a:cubicBezTo>
                  <a:pt x="5119" y="5201"/>
                  <a:pt x="5168" y="5370"/>
                  <a:pt x="5216" y="5515"/>
                </a:cubicBezTo>
                <a:cubicBezTo>
                  <a:pt x="5119" y="5467"/>
                  <a:pt x="4997" y="5418"/>
                  <a:pt x="4900" y="5370"/>
                </a:cubicBezTo>
                <a:cubicBezTo>
                  <a:pt x="4889" y="5358"/>
                  <a:pt x="4876" y="5354"/>
                  <a:pt x="4864" y="5354"/>
                </a:cubicBezTo>
                <a:cubicBezTo>
                  <a:pt x="4823" y="5354"/>
                  <a:pt x="4785" y="5406"/>
                  <a:pt x="4803" y="5443"/>
                </a:cubicBezTo>
                <a:cubicBezTo>
                  <a:pt x="4828" y="5492"/>
                  <a:pt x="4948" y="5661"/>
                  <a:pt x="4925" y="5661"/>
                </a:cubicBezTo>
                <a:lnTo>
                  <a:pt x="4415" y="5515"/>
                </a:lnTo>
                <a:cubicBezTo>
                  <a:pt x="4405" y="5512"/>
                  <a:pt x="4396" y="5511"/>
                  <a:pt x="4389" y="5511"/>
                </a:cubicBezTo>
                <a:cubicBezTo>
                  <a:pt x="4338" y="5511"/>
                  <a:pt x="4324" y="5570"/>
                  <a:pt x="4366" y="5612"/>
                </a:cubicBezTo>
                <a:cubicBezTo>
                  <a:pt x="4440" y="5709"/>
                  <a:pt x="4512" y="5831"/>
                  <a:pt x="4586" y="5928"/>
                </a:cubicBezTo>
                <a:cubicBezTo>
                  <a:pt x="4392" y="5855"/>
                  <a:pt x="4221" y="5758"/>
                  <a:pt x="4052" y="5661"/>
                </a:cubicBezTo>
                <a:cubicBezTo>
                  <a:pt x="4043" y="5656"/>
                  <a:pt x="4035" y="5655"/>
                  <a:pt x="4026" y="5655"/>
                </a:cubicBezTo>
                <a:cubicBezTo>
                  <a:pt x="3988" y="5655"/>
                  <a:pt x="3955" y="5694"/>
                  <a:pt x="3955" y="5734"/>
                </a:cubicBezTo>
                <a:cubicBezTo>
                  <a:pt x="3955" y="5806"/>
                  <a:pt x="3978" y="5855"/>
                  <a:pt x="3978" y="5928"/>
                </a:cubicBezTo>
                <a:cubicBezTo>
                  <a:pt x="3858" y="5855"/>
                  <a:pt x="3712" y="5806"/>
                  <a:pt x="3567" y="5758"/>
                </a:cubicBezTo>
                <a:cubicBezTo>
                  <a:pt x="4100" y="5589"/>
                  <a:pt x="4586" y="5346"/>
                  <a:pt x="5045" y="5030"/>
                </a:cubicBezTo>
                <a:close/>
                <a:moveTo>
                  <a:pt x="4560" y="5686"/>
                </a:moveTo>
                <a:lnTo>
                  <a:pt x="4560" y="5686"/>
                </a:lnTo>
                <a:cubicBezTo>
                  <a:pt x="4683" y="5709"/>
                  <a:pt x="4803" y="5758"/>
                  <a:pt x="4900" y="5806"/>
                </a:cubicBezTo>
                <a:cubicBezTo>
                  <a:pt x="4851" y="5855"/>
                  <a:pt x="4780" y="5880"/>
                  <a:pt x="4731" y="5928"/>
                </a:cubicBezTo>
                <a:cubicBezTo>
                  <a:pt x="4683" y="5831"/>
                  <a:pt x="4609" y="5758"/>
                  <a:pt x="4560" y="5686"/>
                </a:cubicBezTo>
                <a:close/>
                <a:moveTo>
                  <a:pt x="2135" y="5977"/>
                </a:moveTo>
                <a:cubicBezTo>
                  <a:pt x="2183" y="6025"/>
                  <a:pt x="2209" y="6074"/>
                  <a:pt x="2209" y="6122"/>
                </a:cubicBezTo>
                <a:cubicBezTo>
                  <a:pt x="2135" y="6074"/>
                  <a:pt x="2038" y="6025"/>
                  <a:pt x="1941" y="5977"/>
                </a:cubicBezTo>
                <a:close/>
                <a:moveTo>
                  <a:pt x="3396" y="5806"/>
                </a:moveTo>
                <a:cubicBezTo>
                  <a:pt x="3421" y="5831"/>
                  <a:pt x="3421" y="5831"/>
                  <a:pt x="3421" y="5855"/>
                </a:cubicBezTo>
                <a:cubicBezTo>
                  <a:pt x="3624" y="6090"/>
                  <a:pt x="3648" y="6165"/>
                  <a:pt x="3587" y="6165"/>
                </a:cubicBezTo>
                <a:cubicBezTo>
                  <a:pt x="3509" y="6165"/>
                  <a:pt x="3293" y="6044"/>
                  <a:pt x="3130" y="5977"/>
                </a:cubicBezTo>
                <a:cubicBezTo>
                  <a:pt x="3117" y="5972"/>
                  <a:pt x="3104" y="5970"/>
                  <a:pt x="3091" y="5970"/>
                </a:cubicBezTo>
                <a:cubicBezTo>
                  <a:pt x="3034" y="5970"/>
                  <a:pt x="2994" y="6014"/>
                  <a:pt x="3033" y="6074"/>
                </a:cubicBezTo>
                <a:cubicBezTo>
                  <a:pt x="3082" y="6122"/>
                  <a:pt x="3105" y="6194"/>
                  <a:pt x="3154" y="6243"/>
                </a:cubicBezTo>
                <a:cubicBezTo>
                  <a:pt x="3033" y="6171"/>
                  <a:pt x="2911" y="6122"/>
                  <a:pt x="2814" y="6049"/>
                </a:cubicBezTo>
                <a:cubicBezTo>
                  <a:pt x="2800" y="6042"/>
                  <a:pt x="2788" y="6039"/>
                  <a:pt x="2778" y="6039"/>
                </a:cubicBezTo>
                <a:cubicBezTo>
                  <a:pt x="2752" y="6039"/>
                  <a:pt x="2735" y="6056"/>
                  <a:pt x="2717" y="6074"/>
                </a:cubicBezTo>
                <a:cubicBezTo>
                  <a:pt x="2694" y="6097"/>
                  <a:pt x="2694" y="6122"/>
                  <a:pt x="2694" y="6146"/>
                </a:cubicBezTo>
                <a:cubicBezTo>
                  <a:pt x="2620" y="6074"/>
                  <a:pt x="2523" y="6025"/>
                  <a:pt x="2451" y="5977"/>
                </a:cubicBezTo>
                <a:cubicBezTo>
                  <a:pt x="2766" y="5952"/>
                  <a:pt x="3082" y="5903"/>
                  <a:pt x="3396" y="5806"/>
                </a:cubicBezTo>
                <a:close/>
                <a:moveTo>
                  <a:pt x="4087" y="5785"/>
                </a:moveTo>
                <a:cubicBezTo>
                  <a:pt x="4089" y="5785"/>
                  <a:pt x="4101" y="5809"/>
                  <a:pt x="4124" y="5855"/>
                </a:cubicBezTo>
                <a:cubicBezTo>
                  <a:pt x="4246" y="5928"/>
                  <a:pt x="4366" y="5977"/>
                  <a:pt x="4512" y="6049"/>
                </a:cubicBezTo>
                <a:cubicBezTo>
                  <a:pt x="4124" y="6243"/>
                  <a:pt x="3736" y="6388"/>
                  <a:pt x="3348" y="6485"/>
                </a:cubicBezTo>
                <a:cubicBezTo>
                  <a:pt x="3373" y="6462"/>
                  <a:pt x="3396" y="6413"/>
                  <a:pt x="3373" y="6388"/>
                </a:cubicBezTo>
                <a:cubicBezTo>
                  <a:pt x="3348" y="6316"/>
                  <a:pt x="3299" y="6243"/>
                  <a:pt x="3251" y="6171"/>
                </a:cubicBezTo>
                <a:lnTo>
                  <a:pt x="3251" y="6171"/>
                </a:lnTo>
                <a:cubicBezTo>
                  <a:pt x="3421" y="6219"/>
                  <a:pt x="3590" y="6268"/>
                  <a:pt x="3761" y="6340"/>
                </a:cubicBezTo>
                <a:cubicBezTo>
                  <a:pt x="3833" y="6340"/>
                  <a:pt x="3858" y="6291"/>
                  <a:pt x="3833" y="6243"/>
                </a:cubicBezTo>
                <a:cubicBezTo>
                  <a:pt x="3784" y="6122"/>
                  <a:pt x="3736" y="6025"/>
                  <a:pt x="3664" y="5928"/>
                </a:cubicBezTo>
                <a:lnTo>
                  <a:pt x="3664" y="5928"/>
                </a:lnTo>
                <a:cubicBezTo>
                  <a:pt x="3809" y="5977"/>
                  <a:pt x="3930" y="6025"/>
                  <a:pt x="4052" y="6097"/>
                </a:cubicBezTo>
                <a:cubicBezTo>
                  <a:pt x="4061" y="6102"/>
                  <a:pt x="4071" y="6104"/>
                  <a:pt x="4081" y="6104"/>
                </a:cubicBezTo>
                <a:cubicBezTo>
                  <a:pt x="4124" y="6104"/>
                  <a:pt x="4168" y="6065"/>
                  <a:pt x="4149" y="6025"/>
                </a:cubicBezTo>
                <a:cubicBezTo>
                  <a:pt x="4149" y="5977"/>
                  <a:pt x="4124" y="5928"/>
                  <a:pt x="4124" y="5880"/>
                </a:cubicBezTo>
                <a:cubicBezTo>
                  <a:pt x="4098" y="5815"/>
                  <a:pt x="4086" y="5785"/>
                  <a:pt x="4087" y="5785"/>
                </a:cubicBezTo>
                <a:close/>
                <a:moveTo>
                  <a:pt x="825" y="5612"/>
                </a:moveTo>
                <a:cubicBezTo>
                  <a:pt x="1019" y="5758"/>
                  <a:pt x="1262" y="5880"/>
                  <a:pt x="1578" y="5928"/>
                </a:cubicBezTo>
                <a:cubicBezTo>
                  <a:pt x="1650" y="6025"/>
                  <a:pt x="1724" y="6097"/>
                  <a:pt x="1795" y="6194"/>
                </a:cubicBezTo>
                <a:cubicBezTo>
                  <a:pt x="1795" y="6194"/>
                  <a:pt x="1807" y="6206"/>
                  <a:pt x="1815" y="6221"/>
                </a:cubicBezTo>
                <a:lnTo>
                  <a:pt x="1815" y="6221"/>
                </a:lnTo>
                <a:cubicBezTo>
                  <a:pt x="1811" y="6219"/>
                  <a:pt x="1805" y="6219"/>
                  <a:pt x="1795" y="6219"/>
                </a:cubicBezTo>
                <a:cubicBezTo>
                  <a:pt x="1747" y="6194"/>
                  <a:pt x="1093" y="5855"/>
                  <a:pt x="1093" y="5806"/>
                </a:cubicBezTo>
                <a:cubicBezTo>
                  <a:pt x="1093" y="5793"/>
                  <a:pt x="1077" y="5778"/>
                  <a:pt x="1063" y="5778"/>
                </a:cubicBezTo>
                <a:cubicBezTo>
                  <a:pt x="1053" y="5778"/>
                  <a:pt x="1044" y="5786"/>
                  <a:pt x="1044" y="5806"/>
                </a:cubicBezTo>
                <a:lnTo>
                  <a:pt x="1044" y="5831"/>
                </a:lnTo>
                <a:cubicBezTo>
                  <a:pt x="1336" y="6097"/>
                  <a:pt x="1724" y="6291"/>
                  <a:pt x="2063" y="6462"/>
                </a:cubicBezTo>
                <a:cubicBezTo>
                  <a:pt x="2072" y="6466"/>
                  <a:pt x="2080" y="6468"/>
                  <a:pt x="2089" y="6468"/>
                </a:cubicBezTo>
                <a:cubicBezTo>
                  <a:pt x="2126" y="6468"/>
                  <a:pt x="2152" y="6428"/>
                  <a:pt x="2112" y="6388"/>
                </a:cubicBezTo>
                <a:cubicBezTo>
                  <a:pt x="2015" y="6291"/>
                  <a:pt x="1941" y="6171"/>
                  <a:pt x="1844" y="6074"/>
                </a:cubicBezTo>
                <a:lnTo>
                  <a:pt x="1844" y="6074"/>
                </a:lnTo>
                <a:cubicBezTo>
                  <a:pt x="2015" y="6146"/>
                  <a:pt x="2183" y="6219"/>
                  <a:pt x="2354" y="6316"/>
                </a:cubicBezTo>
                <a:cubicBezTo>
                  <a:pt x="2363" y="6321"/>
                  <a:pt x="2372" y="6322"/>
                  <a:pt x="2382" y="6322"/>
                </a:cubicBezTo>
                <a:cubicBezTo>
                  <a:pt x="2425" y="6322"/>
                  <a:pt x="2470" y="6283"/>
                  <a:pt x="2451" y="6243"/>
                </a:cubicBezTo>
                <a:cubicBezTo>
                  <a:pt x="2403" y="6171"/>
                  <a:pt x="2377" y="6122"/>
                  <a:pt x="2329" y="6074"/>
                </a:cubicBezTo>
                <a:lnTo>
                  <a:pt x="2329" y="6074"/>
                </a:lnTo>
                <a:cubicBezTo>
                  <a:pt x="2500" y="6171"/>
                  <a:pt x="2669" y="6268"/>
                  <a:pt x="2814" y="6388"/>
                </a:cubicBezTo>
                <a:cubicBezTo>
                  <a:pt x="2828" y="6402"/>
                  <a:pt x="2845" y="6408"/>
                  <a:pt x="2862" y="6408"/>
                </a:cubicBezTo>
                <a:cubicBezTo>
                  <a:pt x="2905" y="6408"/>
                  <a:pt x="2946" y="6368"/>
                  <a:pt x="2911" y="6316"/>
                </a:cubicBezTo>
                <a:cubicBezTo>
                  <a:pt x="2889" y="6278"/>
                  <a:pt x="2892" y="6263"/>
                  <a:pt x="2910" y="6263"/>
                </a:cubicBezTo>
                <a:cubicBezTo>
                  <a:pt x="2971" y="6263"/>
                  <a:pt x="3219" y="6448"/>
                  <a:pt x="3276" y="6485"/>
                </a:cubicBezTo>
                <a:lnTo>
                  <a:pt x="3299" y="6485"/>
                </a:lnTo>
                <a:cubicBezTo>
                  <a:pt x="3058" y="6537"/>
                  <a:pt x="2820" y="6564"/>
                  <a:pt x="2591" y="6564"/>
                </a:cubicBezTo>
                <a:cubicBezTo>
                  <a:pt x="1849" y="6564"/>
                  <a:pt x="1196" y="6279"/>
                  <a:pt x="825" y="5612"/>
                </a:cubicBezTo>
                <a:close/>
                <a:moveTo>
                  <a:pt x="4572" y="0"/>
                </a:moveTo>
                <a:cubicBezTo>
                  <a:pt x="3993" y="0"/>
                  <a:pt x="3417" y="331"/>
                  <a:pt x="2960" y="616"/>
                </a:cubicBezTo>
                <a:cubicBezTo>
                  <a:pt x="2112" y="1149"/>
                  <a:pt x="1384" y="1877"/>
                  <a:pt x="802" y="2653"/>
                </a:cubicBezTo>
                <a:cubicBezTo>
                  <a:pt x="146" y="3552"/>
                  <a:pt x="1" y="4739"/>
                  <a:pt x="631" y="5443"/>
                </a:cubicBezTo>
                <a:cubicBezTo>
                  <a:pt x="880" y="6356"/>
                  <a:pt x="1626" y="6740"/>
                  <a:pt x="2530" y="6740"/>
                </a:cubicBezTo>
                <a:cubicBezTo>
                  <a:pt x="3213" y="6740"/>
                  <a:pt x="3987" y="6521"/>
                  <a:pt x="4706" y="6146"/>
                </a:cubicBezTo>
                <a:cubicBezTo>
                  <a:pt x="4731" y="6146"/>
                  <a:pt x="4731" y="6146"/>
                  <a:pt x="4754" y="6171"/>
                </a:cubicBezTo>
                <a:cubicBezTo>
                  <a:pt x="4764" y="6174"/>
                  <a:pt x="4774" y="6175"/>
                  <a:pt x="4782" y="6175"/>
                </a:cubicBezTo>
                <a:cubicBezTo>
                  <a:pt x="4839" y="6175"/>
                  <a:pt x="4870" y="6116"/>
                  <a:pt x="4828" y="6074"/>
                </a:cubicBezTo>
                <a:cubicBezTo>
                  <a:pt x="6526" y="5127"/>
                  <a:pt x="7836" y="3309"/>
                  <a:pt x="6768" y="1466"/>
                </a:cubicBezTo>
                <a:cubicBezTo>
                  <a:pt x="6743" y="1440"/>
                  <a:pt x="6743" y="1417"/>
                  <a:pt x="6743" y="1417"/>
                </a:cubicBezTo>
                <a:cubicBezTo>
                  <a:pt x="6452" y="738"/>
                  <a:pt x="5773" y="350"/>
                  <a:pt x="5094" y="131"/>
                </a:cubicBezTo>
                <a:cubicBezTo>
                  <a:pt x="5094" y="107"/>
                  <a:pt x="5071" y="82"/>
                  <a:pt x="5045" y="82"/>
                </a:cubicBezTo>
                <a:cubicBezTo>
                  <a:pt x="4889" y="25"/>
                  <a:pt x="4731" y="0"/>
                  <a:pt x="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35;p38">
            <a:extLst>
              <a:ext uri="{FF2B5EF4-FFF2-40B4-BE49-F238E27FC236}">
                <a16:creationId xmlns:a16="http://schemas.microsoft.com/office/drawing/2014/main" id="{D10FB35B-EBDF-D498-3750-75230C13E727}"/>
              </a:ext>
            </a:extLst>
          </p:cNvPr>
          <p:cNvSpPr txBox="1">
            <a:spLocks/>
          </p:cNvSpPr>
          <p:nvPr/>
        </p:nvSpPr>
        <p:spPr>
          <a:xfrm>
            <a:off x="4919879" y="3146920"/>
            <a:ext cx="3751748" cy="95389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dirty="0"/>
              <a:t>GVHD: PGS.TS. Phó Đức Tài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2"/>
          <p:cNvPicPr preferRelativeResize="0"/>
          <p:nvPr/>
        </p:nvPicPr>
        <p:blipFill>
          <a:blip r:embed="rId3">
            <a:alphaModFix amt="30000"/>
          </a:blip>
          <a:stretch>
            <a:fillRect/>
          </a:stretch>
        </p:blipFill>
        <p:spPr>
          <a:xfrm rot="5400003">
            <a:off x="3145862" y="2905552"/>
            <a:ext cx="2538100" cy="1569948"/>
          </a:xfrm>
          <a:prstGeom prst="rect">
            <a:avLst/>
          </a:prstGeom>
          <a:noFill/>
          <a:ln>
            <a:noFill/>
          </a:ln>
        </p:spPr>
      </p:pic>
      <p:sp>
        <p:nvSpPr>
          <p:cNvPr id="866" name="Google Shape;866;p42"/>
          <p:cNvSpPr txBox="1">
            <a:spLocks noGrp="1"/>
          </p:cNvSpPr>
          <p:nvPr>
            <p:ph type="title"/>
          </p:nvPr>
        </p:nvSpPr>
        <p:spPr>
          <a:xfrm>
            <a:off x="865500" y="61916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Thành</a:t>
            </a:r>
            <a:r>
              <a:rPr lang="en-US" dirty="0"/>
              <a:t> </a:t>
            </a:r>
            <a:r>
              <a:rPr lang="en-US" dirty="0" err="1"/>
              <a:t>phần</a:t>
            </a:r>
            <a:r>
              <a:rPr lang="en-US" dirty="0"/>
              <a:t> </a:t>
            </a:r>
            <a:r>
              <a:rPr lang="en-US" dirty="0" err="1"/>
              <a:t>cơ</a:t>
            </a:r>
            <a:r>
              <a:rPr lang="en-US" dirty="0"/>
              <a:t> </a:t>
            </a:r>
            <a:r>
              <a:rPr lang="en-US" dirty="0" err="1"/>
              <a:t>bản</a:t>
            </a:r>
            <a:endParaRPr dirty="0"/>
          </a:p>
        </p:txBody>
      </p:sp>
      <p:pic>
        <p:nvPicPr>
          <p:cNvPr id="872" name="Google Shape;872;p42"/>
          <p:cNvPicPr preferRelativeResize="0"/>
          <p:nvPr/>
        </p:nvPicPr>
        <p:blipFill>
          <a:blip r:embed="rId4">
            <a:alphaModFix/>
          </a:blip>
          <a:stretch>
            <a:fillRect/>
          </a:stretch>
        </p:blipFill>
        <p:spPr>
          <a:xfrm>
            <a:off x="8077200" y="3995023"/>
            <a:ext cx="1187950" cy="1083251"/>
          </a:xfrm>
          <a:prstGeom prst="rect">
            <a:avLst/>
          </a:prstGeom>
          <a:noFill/>
          <a:ln>
            <a:noFill/>
          </a:ln>
        </p:spPr>
      </p:pic>
      <p:sp>
        <p:nvSpPr>
          <p:cNvPr id="867" name="Google Shape;867;p42"/>
          <p:cNvSpPr txBox="1">
            <a:spLocks noGrp="1"/>
          </p:cNvSpPr>
          <p:nvPr>
            <p:ph type="subTitle" idx="1"/>
          </p:nvPr>
        </p:nvSpPr>
        <p:spPr>
          <a:xfrm>
            <a:off x="795667" y="1307777"/>
            <a:ext cx="7552665" cy="3835723"/>
          </a:xfrm>
          <a:prstGeom prst="rect">
            <a:avLst/>
          </a:prstGeom>
        </p:spPr>
        <p:txBody>
          <a:bodyPr spcFirstLastPara="1" wrap="square" lIns="91425" tIns="91425" rIns="91425" bIns="91425" anchor="t" anchorCtr="0">
            <a:noAutofit/>
          </a:bodyPr>
          <a:lstStyle/>
          <a:p>
            <a:pPr algn="just">
              <a:lnSpc>
                <a:spcPct val="125000"/>
              </a:lnSpc>
              <a:spcAft>
                <a:spcPts val="300"/>
              </a:spcAft>
              <a:buFontTx/>
              <a:buChar char="-"/>
            </a:pPr>
            <a:r>
              <a:rPr lang="vi-VN" sz="1600" dirty="0">
                <a:solidFill>
                  <a:srgbClr val="00B050"/>
                </a:solidFill>
                <a:effectLst/>
                <a:latin typeface="Open Sans" panose="020B0606030504020204" pitchFamily="34" charset="0"/>
                <a:ea typeface="Open Sans" panose="020B0606030504020204" pitchFamily="34" charset="0"/>
                <a:cs typeface="Open Sans" panose="020B0606030504020204" pitchFamily="34" charset="0"/>
              </a:rPr>
              <a:t>Block:</a:t>
            </a:r>
            <a:r>
              <a:rPr lang="vi-VN" sz="1600" dirty="0">
                <a:effectLst/>
                <a:latin typeface="Open Sans" panose="020B0606030504020204" pitchFamily="34" charset="0"/>
                <a:ea typeface="Open Sans" panose="020B0606030504020204" pitchFamily="34" charset="0"/>
                <a:cs typeface="Open Sans" panose="020B0606030504020204" pitchFamily="34" charset="0"/>
              </a:rPr>
              <a:t> đơn vị cơ bản của blockchain, chứa thông tin về các giao dịch và liên kết đến các block khác trong chuỗi.</a:t>
            </a:r>
          </a:p>
          <a:p>
            <a:pPr algn="just">
              <a:lnSpc>
                <a:spcPct val="125000"/>
              </a:lnSpc>
              <a:spcAft>
                <a:spcPts val="600"/>
              </a:spcAft>
              <a:buFontTx/>
              <a:buChar char="-"/>
            </a:pP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Hash:  </a:t>
            </a:r>
            <a:r>
              <a:rPr lang="vi-VN"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Giá trị băm.</a:t>
            </a:r>
            <a:endPar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5000"/>
              </a:lnSpc>
              <a:spcAft>
                <a:spcPts val="600"/>
              </a:spcAft>
              <a:buFontTx/>
              <a:buChar char="-"/>
            </a:pPr>
            <a:r>
              <a:rPr lang="vi-VN" sz="1600" dirty="0">
                <a:solidFill>
                  <a:srgbClr val="00B050"/>
                </a:solidFill>
                <a:effectLst/>
                <a:latin typeface="Open Sans" panose="020B0606030504020204" pitchFamily="34" charset="0"/>
                <a:ea typeface="Open Sans" panose="020B0606030504020204" pitchFamily="34" charset="0"/>
                <a:cs typeface="Open Sans" panose="020B0606030504020204" pitchFamily="34" charset="0"/>
              </a:rPr>
              <a:t>Chuỗi block (blockchain) : </a:t>
            </a:r>
            <a:r>
              <a:rPr lang="vi-VN" sz="16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Các block liên kết với nhau thành chuỗi.</a:t>
            </a:r>
          </a:p>
          <a:p>
            <a:pPr algn="just">
              <a:lnSpc>
                <a:spcPct val="125000"/>
              </a:lnSpc>
              <a:spcAft>
                <a:spcPts val="600"/>
              </a:spcAft>
              <a:buFontTx/>
              <a:buChar char="-"/>
            </a:pPr>
            <a:r>
              <a:rPr lang="vi-VN" sz="1600" dirty="0">
                <a:solidFill>
                  <a:srgbClr val="00B050"/>
                </a:solidFill>
                <a:effectLst/>
                <a:latin typeface="Open Sans" panose="020B0606030504020204" pitchFamily="34" charset="0"/>
                <a:ea typeface="Open Sans" panose="020B0606030504020204" pitchFamily="34" charset="0"/>
                <a:cs typeface="Open Sans" panose="020B0606030504020204" pitchFamily="34" charset="0"/>
              </a:rPr>
              <a:t>Node: </a:t>
            </a: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vi-VN" sz="1600" dirty="0">
                <a:effectLst/>
                <a:latin typeface="Open Sans" panose="020B0606030504020204" pitchFamily="34" charset="0"/>
                <a:ea typeface="Open Sans" panose="020B0606030504020204" pitchFamily="34" charset="0"/>
                <a:cs typeface="Open Sans" panose="020B0606030504020204" pitchFamily="34" charset="0"/>
              </a:rPr>
              <a:t>thiết bị hoặc phần mềm chạy trên thiết bị tham gia vào blockchain, để xác minh các giao dịch.</a:t>
            </a:r>
            <a:endParaRPr lang="vi-VN" sz="16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25000"/>
              </a:lnSpc>
              <a:spcAft>
                <a:spcPts val="600"/>
              </a:spcAft>
              <a:buFontTx/>
              <a:buChar char="-"/>
            </a:pPr>
            <a:r>
              <a:rPr lang="vi-VN" sz="1600" dirty="0">
                <a:solidFill>
                  <a:srgbClr val="00B050"/>
                </a:solidFill>
                <a:effectLst/>
                <a:latin typeface="Open Sans" panose="020B0606030504020204" pitchFamily="34" charset="0"/>
                <a:ea typeface="Open Sans" panose="020B0606030504020204" pitchFamily="34" charset="0"/>
                <a:cs typeface="Open Sans" panose="020B0606030504020204" pitchFamily="34" charset="0"/>
              </a:rPr>
              <a:t>Wallet:</a:t>
            </a:r>
            <a:r>
              <a:rPr lang="vi-VN" sz="1600" dirty="0">
                <a:effectLst/>
                <a:latin typeface="Open Sans" panose="020B0606030504020204" pitchFamily="34" charset="0"/>
                <a:ea typeface="Open Sans" panose="020B0606030504020204" pitchFamily="34" charset="0"/>
                <a:cs typeface="Open Sans" panose="020B0606030504020204" pitchFamily="34" charset="0"/>
              </a:rPr>
              <a:t> phần mềm (thiết bị) để lưu trữ khóa, cho phép người dùng thực hiện các giao dịch.</a:t>
            </a:r>
          </a:p>
          <a:p>
            <a:pPr algn="just">
              <a:lnSpc>
                <a:spcPct val="125000"/>
              </a:lnSpc>
              <a:spcAft>
                <a:spcPts val="600"/>
              </a:spcAft>
              <a:buFontTx/>
              <a:buChar char="-"/>
            </a:pP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Giao thức đồng thuận: </a:t>
            </a:r>
            <a:r>
              <a:rPr lang="vi-VN" sz="1600" dirty="0">
                <a:effectLst/>
                <a:latin typeface="Open Sans" panose="020B0606030504020204" pitchFamily="34" charset="0"/>
                <a:ea typeface="Open Sans" panose="020B0606030504020204" pitchFamily="34" charset="0"/>
                <a:cs typeface="Open Sans" panose="020B0606030504020204" pitchFamily="34" charset="0"/>
              </a:rPr>
              <a:t>là một phương thức để xác minh và chứng thực các giao dịch. </a:t>
            </a:r>
          </a:p>
          <a:p>
            <a:pPr algn="just">
              <a:lnSpc>
                <a:spcPct val="125000"/>
              </a:lnSpc>
              <a:spcAft>
                <a:spcPts val="600"/>
              </a:spcAft>
            </a:pPr>
            <a:endParaRPr lang="vi-VN" sz="16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25000"/>
              </a:lnSpc>
              <a:spcAft>
                <a:spcPts val="600"/>
              </a:spcAft>
            </a:pPr>
            <a:endParaRPr lang="vi-VN" sz="1600" dirty="0">
              <a:latin typeface="Open Sans" panose="020B0606030504020204" pitchFamily="34" charset="0"/>
              <a:ea typeface="Open Sans" panose="020B0606030504020204" pitchFamily="34" charset="0"/>
              <a:cs typeface="Open Sans" panose="020B0606030504020204" pitchFamily="34" charset="0"/>
            </a:endParaRPr>
          </a:p>
          <a:p>
            <a:pPr marL="152400" indent="0" algn="just">
              <a:lnSpc>
                <a:spcPct val="125000"/>
              </a:lnSpc>
              <a:spcAft>
                <a:spcPts val="60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 </a:t>
            </a:r>
            <a:endParaRPr lang="vi-VN" sz="1600" dirty="0">
              <a:latin typeface="Open Sans" panose="020B0606030504020204" pitchFamily="34" charset="0"/>
              <a:ea typeface="Open Sans" panose="020B0606030504020204" pitchFamily="34" charset="0"/>
              <a:cs typeface="Open Sans" panose="020B0606030504020204" pitchFamily="34" charset="0"/>
            </a:endParaRPr>
          </a:p>
          <a:p>
            <a:pPr marL="152400" indent="0" algn="just">
              <a:lnSpc>
                <a:spcPct val="125000"/>
              </a:lnSpc>
              <a:spcAft>
                <a:spcPts val="600"/>
              </a:spcAft>
              <a:buNone/>
            </a:pPr>
            <a:endParaRPr lang="vi-V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056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874379" y="403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Cấu</a:t>
            </a:r>
            <a:r>
              <a:rPr lang="en" dirty="0"/>
              <a:t> </a:t>
            </a:r>
            <a:r>
              <a:rPr lang="en" dirty="0" err="1"/>
              <a:t>trúc</a:t>
            </a:r>
            <a:r>
              <a:rPr lang="en" dirty="0"/>
              <a:t> 1 </a:t>
            </a:r>
            <a:r>
              <a:rPr lang="en" dirty="0" err="1"/>
              <a:t>khối</a:t>
            </a:r>
            <a:endParaRPr dirty="0"/>
          </a:p>
        </p:txBody>
      </p:sp>
      <p:sp>
        <p:nvSpPr>
          <p:cNvPr id="3" name="Rectangle 2">
            <a:extLst>
              <a:ext uri="{FF2B5EF4-FFF2-40B4-BE49-F238E27FC236}">
                <a16:creationId xmlns:a16="http://schemas.microsoft.com/office/drawing/2014/main" id="{49D0D13B-F44E-DB67-EBF7-7F80E7D60ECA}"/>
              </a:ext>
            </a:extLst>
          </p:cNvPr>
          <p:cNvSpPr/>
          <p:nvPr/>
        </p:nvSpPr>
        <p:spPr>
          <a:xfrm>
            <a:off x="2378050" y="1044860"/>
            <a:ext cx="4411612" cy="3808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highlight>
                <a:srgbClr val="000000"/>
              </a:highlight>
              <a:latin typeface="Open Sans" panose="020B0606030504020204" pitchFamily="34" charset="0"/>
              <a:ea typeface="Open Sans" panose="020B0606030504020204" pitchFamily="34" charset="0"/>
              <a:cs typeface="Open Sans" panose="020B0606030504020204" pitchFamily="34" charset="0"/>
            </a:endParaRPr>
          </a:p>
        </p:txBody>
      </p:sp>
      <p:cxnSp>
        <p:nvCxnSpPr>
          <p:cNvPr id="6" name="Straight Connector 5">
            <a:extLst>
              <a:ext uri="{FF2B5EF4-FFF2-40B4-BE49-F238E27FC236}">
                <a16:creationId xmlns:a16="http://schemas.microsoft.com/office/drawing/2014/main" id="{4C8D4FC2-9924-85AF-98DA-3920001B4F93}"/>
              </a:ext>
            </a:extLst>
          </p:cNvPr>
          <p:cNvCxnSpPr>
            <a:cxnSpLocks/>
            <a:stCxn id="3" idx="1"/>
            <a:endCxn id="3" idx="3"/>
          </p:cNvCxnSpPr>
          <p:nvPr/>
        </p:nvCxnSpPr>
        <p:spPr>
          <a:xfrm>
            <a:off x="2378050" y="2949053"/>
            <a:ext cx="4411612" cy="0"/>
          </a:xfrm>
          <a:prstGeom prst="line">
            <a:avLst/>
          </a:prstGeom>
          <a:ln w="28575">
            <a:solidFill>
              <a:schemeClr val="tx1">
                <a:alpha val="4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3B35EBD-E1B1-C543-C56A-10FF41CDAB1A}"/>
              </a:ext>
            </a:extLst>
          </p:cNvPr>
          <p:cNvSpPr/>
          <p:nvPr/>
        </p:nvSpPr>
        <p:spPr>
          <a:xfrm>
            <a:off x="7353565" y="2088540"/>
            <a:ext cx="1045263" cy="6835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660C9F5A-9A17-1258-CC67-75AC6DDCF07F}"/>
              </a:ext>
            </a:extLst>
          </p:cNvPr>
          <p:cNvSpPr/>
          <p:nvPr/>
        </p:nvSpPr>
        <p:spPr>
          <a:xfrm>
            <a:off x="2716019" y="1299613"/>
            <a:ext cx="1045263" cy="380865"/>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B8718209-594F-9A93-4631-5A3B1814FD94}"/>
              </a:ext>
            </a:extLst>
          </p:cNvPr>
          <p:cNvSpPr/>
          <p:nvPr/>
        </p:nvSpPr>
        <p:spPr>
          <a:xfrm>
            <a:off x="2716020" y="2020160"/>
            <a:ext cx="831464" cy="794327"/>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BEEA666A-699A-83C1-B059-FCB626ACE987}"/>
              </a:ext>
            </a:extLst>
          </p:cNvPr>
          <p:cNvSpPr/>
          <p:nvPr/>
        </p:nvSpPr>
        <p:spPr>
          <a:xfrm>
            <a:off x="3644354" y="2010624"/>
            <a:ext cx="844709" cy="380865"/>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D6DF73D6-864A-7EEC-CB83-3C59898C9059}"/>
              </a:ext>
            </a:extLst>
          </p:cNvPr>
          <p:cNvSpPr/>
          <p:nvPr/>
        </p:nvSpPr>
        <p:spPr>
          <a:xfrm>
            <a:off x="3644354" y="2451123"/>
            <a:ext cx="1881979" cy="380865"/>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9D3B132D-24CD-D550-84B2-17A7B96AC212}"/>
              </a:ext>
            </a:extLst>
          </p:cNvPr>
          <p:cNvSpPr/>
          <p:nvPr/>
        </p:nvSpPr>
        <p:spPr>
          <a:xfrm>
            <a:off x="5622969" y="2020160"/>
            <a:ext cx="831464" cy="794327"/>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Arrow Connector 23">
            <a:extLst>
              <a:ext uri="{FF2B5EF4-FFF2-40B4-BE49-F238E27FC236}">
                <a16:creationId xmlns:a16="http://schemas.microsoft.com/office/drawing/2014/main" id="{5C57A75C-E3D9-8A72-D486-70978AE6208E}"/>
              </a:ext>
            </a:extLst>
          </p:cNvPr>
          <p:cNvCxnSpPr>
            <a:cxnSpLocks/>
          </p:cNvCxnSpPr>
          <p:nvPr/>
        </p:nvCxnSpPr>
        <p:spPr>
          <a:xfrm>
            <a:off x="1846258" y="2424607"/>
            <a:ext cx="522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354B8A-2BE1-3F05-C507-1ECB77B5A1E1}"/>
              </a:ext>
            </a:extLst>
          </p:cNvPr>
          <p:cNvCxnSpPr>
            <a:cxnSpLocks/>
          </p:cNvCxnSpPr>
          <p:nvPr/>
        </p:nvCxnSpPr>
        <p:spPr>
          <a:xfrm>
            <a:off x="6807297" y="2430326"/>
            <a:ext cx="522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9" name="Group 888">
            <a:extLst>
              <a:ext uri="{FF2B5EF4-FFF2-40B4-BE49-F238E27FC236}">
                <a16:creationId xmlns:a16="http://schemas.microsoft.com/office/drawing/2014/main" id="{01584ED5-0870-E38B-6451-4EF40CA8443C}"/>
              </a:ext>
            </a:extLst>
          </p:cNvPr>
          <p:cNvGrpSpPr/>
          <p:nvPr/>
        </p:nvGrpSpPr>
        <p:grpSpPr>
          <a:xfrm>
            <a:off x="801234" y="2082821"/>
            <a:ext cx="1045263" cy="683573"/>
            <a:chOff x="985661" y="2112360"/>
            <a:chExt cx="1045263" cy="683573"/>
          </a:xfrm>
        </p:grpSpPr>
        <p:sp>
          <p:nvSpPr>
            <p:cNvPr id="8" name="Rectangle 7">
              <a:extLst>
                <a:ext uri="{FF2B5EF4-FFF2-40B4-BE49-F238E27FC236}">
                  <a16:creationId xmlns:a16="http://schemas.microsoft.com/office/drawing/2014/main" id="{99D99716-FA59-2876-482F-160874C82785}"/>
                </a:ext>
              </a:extLst>
            </p:cNvPr>
            <p:cNvSpPr/>
            <p:nvPr/>
          </p:nvSpPr>
          <p:spPr>
            <a:xfrm>
              <a:off x="985661" y="2112360"/>
              <a:ext cx="1045263" cy="68357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46D6ABD6-B143-1225-FC1D-2CC2500E3EFB}"/>
                </a:ext>
              </a:extLst>
            </p:cNvPr>
            <p:cNvSpPr txBox="1"/>
            <p:nvPr/>
          </p:nvSpPr>
          <p:spPr>
            <a:xfrm>
              <a:off x="1163777" y="2272512"/>
              <a:ext cx="748323" cy="338554"/>
            </a:xfrm>
            <a:prstGeom prst="rect">
              <a:avLst/>
            </a:prstGeom>
            <a:noFill/>
          </p:spPr>
          <p:txBody>
            <a:bodyPr wrap="square" rtlCol="0">
              <a:spAutoFit/>
            </a:bodyPr>
            <a:lstStyle/>
            <a:p>
              <a:r>
                <a:rPr lang="en-VN" sz="1600" b="1" dirty="0">
                  <a:latin typeface="Open Sans" panose="020B0606030504020204" pitchFamily="34" charset="0"/>
                  <a:ea typeface="Open Sans" panose="020B0606030504020204" pitchFamily="34" charset="0"/>
                  <a:cs typeface="Open Sans" panose="020B0606030504020204" pitchFamily="34" charset="0"/>
                </a:rPr>
                <a:t>Block</a:t>
              </a:r>
            </a:p>
          </p:txBody>
        </p:sp>
      </p:grpSp>
      <p:sp>
        <p:nvSpPr>
          <p:cNvPr id="30" name="TextBox 29">
            <a:extLst>
              <a:ext uri="{FF2B5EF4-FFF2-40B4-BE49-F238E27FC236}">
                <a16:creationId xmlns:a16="http://schemas.microsoft.com/office/drawing/2014/main" id="{D3380362-45BF-0520-30AA-0D3EC7862F64}"/>
              </a:ext>
            </a:extLst>
          </p:cNvPr>
          <p:cNvSpPr txBox="1"/>
          <p:nvPr/>
        </p:nvSpPr>
        <p:spPr>
          <a:xfrm>
            <a:off x="7534661" y="2261049"/>
            <a:ext cx="748323" cy="338554"/>
          </a:xfrm>
          <a:prstGeom prst="rect">
            <a:avLst/>
          </a:prstGeom>
          <a:noFill/>
        </p:spPr>
        <p:txBody>
          <a:bodyPr wrap="square" rtlCol="0">
            <a:spAutoFit/>
          </a:bodyPr>
          <a:lstStyle/>
          <a:p>
            <a:r>
              <a:rPr lang="en-VN" sz="1600" b="1" dirty="0">
                <a:latin typeface="Open Sans" panose="020B0606030504020204" pitchFamily="34" charset="0"/>
                <a:ea typeface="Open Sans" panose="020B0606030504020204" pitchFamily="34" charset="0"/>
                <a:cs typeface="Open Sans" panose="020B0606030504020204" pitchFamily="34" charset="0"/>
              </a:rPr>
              <a:t>Block</a:t>
            </a:r>
          </a:p>
        </p:txBody>
      </p:sp>
      <p:sp>
        <p:nvSpPr>
          <p:cNvPr id="31" name="Rectangle 30">
            <a:extLst>
              <a:ext uri="{FF2B5EF4-FFF2-40B4-BE49-F238E27FC236}">
                <a16:creationId xmlns:a16="http://schemas.microsoft.com/office/drawing/2014/main" id="{B502CDC0-A13E-1452-679E-3DA5B77DF395}"/>
              </a:ext>
            </a:extLst>
          </p:cNvPr>
          <p:cNvSpPr/>
          <p:nvPr/>
        </p:nvSpPr>
        <p:spPr>
          <a:xfrm>
            <a:off x="4669969" y="2010623"/>
            <a:ext cx="856133" cy="380865"/>
          </a:xfrm>
          <a:prstGeom prst="rect">
            <a:avLst/>
          </a:prstGeom>
          <a:noFill/>
          <a:ln w="19050">
            <a:solidFill>
              <a:schemeClr val="tx1">
                <a:alpha val="895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E76080A9-A410-59B8-A8B0-62C6A80B1C2B}"/>
              </a:ext>
            </a:extLst>
          </p:cNvPr>
          <p:cNvSpPr txBox="1"/>
          <p:nvPr/>
        </p:nvSpPr>
        <p:spPr>
          <a:xfrm>
            <a:off x="2812074" y="1336156"/>
            <a:ext cx="816432" cy="307777"/>
          </a:xfrm>
          <a:prstGeom prst="rect">
            <a:avLst/>
          </a:prstGeom>
          <a:noFill/>
        </p:spPr>
        <p:txBody>
          <a:bodyPr wrap="square" rtlCol="0">
            <a:spAutoFit/>
          </a:bodyPr>
          <a:lstStyle/>
          <a:p>
            <a:r>
              <a:rPr lang="en-VN" dirty="0">
                <a:latin typeface="Open Sans" panose="020B0606030504020204" pitchFamily="34" charset="0"/>
                <a:ea typeface="Open Sans" panose="020B0606030504020204" pitchFamily="34" charset="0"/>
                <a:cs typeface="Open Sans" panose="020B0606030504020204" pitchFamily="34" charset="0"/>
              </a:rPr>
              <a:t>Version</a:t>
            </a:r>
          </a:p>
        </p:txBody>
      </p:sp>
      <p:sp>
        <p:nvSpPr>
          <p:cNvPr id="33" name="TextBox 32">
            <a:extLst>
              <a:ext uri="{FF2B5EF4-FFF2-40B4-BE49-F238E27FC236}">
                <a16:creationId xmlns:a16="http://schemas.microsoft.com/office/drawing/2014/main" id="{4C55825B-A141-BDAD-0C9A-75D3C70C9597}"/>
              </a:ext>
            </a:extLst>
          </p:cNvPr>
          <p:cNvSpPr txBox="1"/>
          <p:nvPr/>
        </p:nvSpPr>
        <p:spPr>
          <a:xfrm>
            <a:off x="2680061" y="2173950"/>
            <a:ext cx="906221" cy="523220"/>
          </a:xfrm>
          <a:prstGeom prst="rect">
            <a:avLst/>
          </a:prstGeom>
          <a:noFill/>
        </p:spPr>
        <p:txBody>
          <a:bodyPr wrap="square" rtlCol="0">
            <a:spAutoFit/>
          </a:bodyPr>
          <a:lstStyle/>
          <a:p>
            <a:pPr algn="ctr"/>
            <a:r>
              <a:rPr lang="en-VN" dirty="0">
                <a:latin typeface="Open Sans" panose="020B0606030504020204" pitchFamily="34" charset="0"/>
                <a:ea typeface="Open Sans" panose="020B0606030504020204" pitchFamily="34" charset="0"/>
                <a:cs typeface="Open Sans" panose="020B0606030504020204" pitchFamily="34" charset="0"/>
              </a:rPr>
              <a:t>Previous</a:t>
            </a:r>
          </a:p>
          <a:p>
            <a:pPr algn="ctr"/>
            <a:r>
              <a:rPr lang="en-VN" dirty="0">
                <a:latin typeface="Open Sans" panose="020B0606030504020204" pitchFamily="34" charset="0"/>
                <a:ea typeface="Open Sans" panose="020B0606030504020204" pitchFamily="34" charset="0"/>
                <a:cs typeface="Open Sans" panose="020B0606030504020204" pitchFamily="34" charset="0"/>
              </a:rPr>
              <a:t>Block</a:t>
            </a:r>
          </a:p>
        </p:txBody>
      </p:sp>
      <p:sp>
        <p:nvSpPr>
          <p:cNvPr id="34" name="TextBox 33">
            <a:extLst>
              <a:ext uri="{FF2B5EF4-FFF2-40B4-BE49-F238E27FC236}">
                <a16:creationId xmlns:a16="http://schemas.microsoft.com/office/drawing/2014/main" id="{44991EB2-53B7-26CF-3273-2612F09BDA3A}"/>
              </a:ext>
            </a:extLst>
          </p:cNvPr>
          <p:cNvSpPr txBox="1"/>
          <p:nvPr/>
        </p:nvSpPr>
        <p:spPr>
          <a:xfrm>
            <a:off x="3565327" y="2061897"/>
            <a:ext cx="1040483"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Time stamp</a:t>
            </a:r>
          </a:p>
        </p:txBody>
      </p:sp>
      <p:sp>
        <p:nvSpPr>
          <p:cNvPr id="35" name="TextBox 34">
            <a:extLst>
              <a:ext uri="{FF2B5EF4-FFF2-40B4-BE49-F238E27FC236}">
                <a16:creationId xmlns:a16="http://schemas.microsoft.com/office/drawing/2014/main" id="{6197053B-FE67-91A2-F32F-C5FF5478923E}"/>
              </a:ext>
            </a:extLst>
          </p:cNvPr>
          <p:cNvSpPr txBox="1"/>
          <p:nvPr/>
        </p:nvSpPr>
        <p:spPr>
          <a:xfrm>
            <a:off x="4784391" y="2062555"/>
            <a:ext cx="648080"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Nonce</a:t>
            </a:r>
          </a:p>
        </p:txBody>
      </p:sp>
      <p:sp>
        <p:nvSpPr>
          <p:cNvPr id="36" name="TextBox 35">
            <a:extLst>
              <a:ext uri="{FF2B5EF4-FFF2-40B4-BE49-F238E27FC236}">
                <a16:creationId xmlns:a16="http://schemas.microsoft.com/office/drawing/2014/main" id="{15D87D23-F71A-1BFB-FCCF-BE291EB45D10}"/>
              </a:ext>
            </a:extLst>
          </p:cNvPr>
          <p:cNvSpPr txBox="1"/>
          <p:nvPr/>
        </p:nvSpPr>
        <p:spPr>
          <a:xfrm>
            <a:off x="3983236" y="2485027"/>
            <a:ext cx="1201240" cy="307777"/>
          </a:xfrm>
          <a:prstGeom prst="rect">
            <a:avLst/>
          </a:prstGeom>
          <a:noFill/>
        </p:spPr>
        <p:txBody>
          <a:bodyPr wrap="square" rtlCol="0">
            <a:spAutoFit/>
          </a:bodyPr>
          <a:lstStyle/>
          <a:p>
            <a:r>
              <a:rPr lang="en-VN" dirty="0">
                <a:latin typeface="Open Sans" panose="020B0606030504020204" pitchFamily="34" charset="0"/>
                <a:ea typeface="Open Sans" panose="020B0606030504020204" pitchFamily="34" charset="0"/>
                <a:cs typeface="Open Sans" panose="020B0606030504020204" pitchFamily="34" charset="0"/>
              </a:rPr>
              <a:t>Merkle Root</a:t>
            </a:r>
          </a:p>
        </p:txBody>
      </p:sp>
      <p:sp>
        <p:nvSpPr>
          <p:cNvPr id="39" name="TextBox 38">
            <a:extLst>
              <a:ext uri="{FF2B5EF4-FFF2-40B4-BE49-F238E27FC236}">
                <a16:creationId xmlns:a16="http://schemas.microsoft.com/office/drawing/2014/main" id="{2C411F6C-4D6E-D7BD-83FB-309D3F273F5E}"/>
              </a:ext>
            </a:extLst>
          </p:cNvPr>
          <p:cNvSpPr txBox="1"/>
          <p:nvPr/>
        </p:nvSpPr>
        <p:spPr>
          <a:xfrm>
            <a:off x="5575598" y="2162691"/>
            <a:ext cx="922254" cy="523220"/>
          </a:xfrm>
          <a:prstGeom prst="rect">
            <a:avLst/>
          </a:prstGeom>
          <a:noFill/>
        </p:spPr>
        <p:txBody>
          <a:bodyPr wrap="square" rtlCol="0">
            <a:spAutoFit/>
          </a:bodyPr>
          <a:lstStyle/>
          <a:p>
            <a:pPr algn="ctr"/>
            <a:r>
              <a:rPr lang="en-VN" dirty="0">
                <a:latin typeface="Open Sans" panose="020B0606030504020204" pitchFamily="34" charset="0"/>
                <a:ea typeface="Open Sans" panose="020B0606030504020204" pitchFamily="34" charset="0"/>
                <a:cs typeface="Open Sans" panose="020B0606030504020204" pitchFamily="34" charset="0"/>
              </a:rPr>
              <a:t>Target</a:t>
            </a:r>
          </a:p>
          <a:p>
            <a:pPr algn="ctr"/>
            <a:r>
              <a:rPr lang="en-VN" dirty="0">
                <a:latin typeface="Open Sans" panose="020B0606030504020204" pitchFamily="34" charset="0"/>
                <a:ea typeface="Open Sans" panose="020B0606030504020204" pitchFamily="34" charset="0"/>
                <a:cs typeface="Open Sans" panose="020B0606030504020204" pitchFamily="34" charset="0"/>
              </a:rPr>
              <a:t>Difficulty</a:t>
            </a:r>
          </a:p>
        </p:txBody>
      </p:sp>
      <p:sp>
        <p:nvSpPr>
          <p:cNvPr id="54" name="Rectangle 53">
            <a:extLst>
              <a:ext uri="{FF2B5EF4-FFF2-40B4-BE49-F238E27FC236}">
                <a16:creationId xmlns:a16="http://schemas.microsoft.com/office/drawing/2014/main" id="{7658107F-70A5-43A2-C227-8273FFAEDA90}"/>
              </a:ext>
            </a:extLst>
          </p:cNvPr>
          <p:cNvSpPr/>
          <p:nvPr/>
        </p:nvSpPr>
        <p:spPr>
          <a:xfrm>
            <a:off x="3168398" y="3471547"/>
            <a:ext cx="832468"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7B681D67-1F14-D7B3-E8A5-1C261DBB36ED}"/>
              </a:ext>
            </a:extLst>
          </p:cNvPr>
          <p:cNvSpPr/>
          <p:nvPr/>
        </p:nvSpPr>
        <p:spPr>
          <a:xfrm>
            <a:off x="2690712" y="3840080"/>
            <a:ext cx="689014"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41" name="Rectangle 840">
            <a:extLst>
              <a:ext uri="{FF2B5EF4-FFF2-40B4-BE49-F238E27FC236}">
                <a16:creationId xmlns:a16="http://schemas.microsoft.com/office/drawing/2014/main" id="{ACB9033D-2C1D-182E-9B5A-91E52667AD13}"/>
              </a:ext>
            </a:extLst>
          </p:cNvPr>
          <p:cNvSpPr/>
          <p:nvPr/>
        </p:nvSpPr>
        <p:spPr>
          <a:xfrm>
            <a:off x="3761048" y="3840080"/>
            <a:ext cx="689014"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44" name="Rectangle 843">
            <a:extLst>
              <a:ext uri="{FF2B5EF4-FFF2-40B4-BE49-F238E27FC236}">
                <a16:creationId xmlns:a16="http://schemas.microsoft.com/office/drawing/2014/main" id="{B281B2C4-3464-ACD8-BD34-11ADCE60FA9D}"/>
              </a:ext>
            </a:extLst>
          </p:cNvPr>
          <p:cNvSpPr/>
          <p:nvPr/>
        </p:nvSpPr>
        <p:spPr>
          <a:xfrm>
            <a:off x="5109770" y="3471547"/>
            <a:ext cx="832468"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45" name="Rectangle 844">
            <a:extLst>
              <a:ext uri="{FF2B5EF4-FFF2-40B4-BE49-F238E27FC236}">
                <a16:creationId xmlns:a16="http://schemas.microsoft.com/office/drawing/2014/main" id="{5CE327C0-46DF-1CB9-D7B1-9B97682ADB9A}"/>
              </a:ext>
            </a:extLst>
          </p:cNvPr>
          <p:cNvSpPr/>
          <p:nvPr/>
        </p:nvSpPr>
        <p:spPr>
          <a:xfrm>
            <a:off x="4769897" y="3840080"/>
            <a:ext cx="689014"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48" name="Rectangle 847">
            <a:extLst>
              <a:ext uri="{FF2B5EF4-FFF2-40B4-BE49-F238E27FC236}">
                <a16:creationId xmlns:a16="http://schemas.microsoft.com/office/drawing/2014/main" id="{04558F61-79F8-30AA-3F05-65DBC4BABFBF}"/>
              </a:ext>
            </a:extLst>
          </p:cNvPr>
          <p:cNvSpPr/>
          <p:nvPr/>
        </p:nvSpPr>
        <p:spPr>
          <a:xfrm>
            <a:off x="5834275" y="3841150"/>
            <a:ext cx="689014"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grpSp>
        <p:nvGrpSpPr>
          <p:cNvPr id="870" name="Group 869">
            <a:extLst>
              <a:ext uri="{FF2B5EF4-FFF2-40B4-BE49-F238E27FC236}">
                <a16:creationId xmlns:a16="http://schemas.microsoft.com/office/drawing/2014/main" id="{0DCFCC2B-F848-19EF-26AC-D03EB6297F2B}"/>
              </a:ext>
            </a:extLst>
          </p:cNvPr>
          <p:cNvGrpSpPr/>
          <p:nvPr/>
        </p:nvGrpSpPr>
        <p:grpSpPr>
          <a:xfrm>
            <a:off x="3927998" y="3064224"/>
            <a:ext cx="1249058" cy="276999"/>
            <a:chOff x="3927998" y="3218601"/>
            <a:chExt cx="1371696" cy="276999"/>
          </a:xfrm>
        </p:grpSpPr>
        <p:sp>
          <p:nvSpPr>
            <p:cNvPr id="22" name="Rectangle 21">
              <a:extLst>
                <a:ext uri="{FF2B5EF4-FFF2-40B4-BE49-F238E27FC236}">
                  <a16:creationId xmlns:a16="http://schemas.microsoft.com/office/drawing/2014/main" id="{4E3F0BEB-7884-4824-6F27-6B3A888406AE}"/>
                </a:ext>
              </a:extLst>
            </p:cNvPr>
            <p:cNvSpPr/>
            <p:nvPr/>
          </p:nvSpPr>
          <p:spPr>
            <a:xfrm>
              <a:off x="3927998" y="3233255"/>
              <a:ext cx="1371696" cy="255221"/>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61" name="TextBox 860">
              <a:extLst>
                <a:ext uri="{FF2B5EF4-FFF2-40B4-BE49-F238E27FC236}">
                  <a16:creationId xmlns:a16="http://schemas.microsoft.com/office/drawing/2014/main" id="{4E8606CE-6C7E-D76B-55B4-2F154AEFA250}"/>
                </a:ext>
              </a:extLst>
            </p:cNvPr>
            <p:cNvSpPr txBox="1"/>
            <p:nvPr/>
          </p:nvSpPr>
          <p:spPr>
            <a:xfrm>
              <a:off x="4139304" y="3218601"/>
              <a:ext cx="898355"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1-8</a:t>
              </a:r>
            </a:p>
          </p:txBody>
        </p:sp>
      </p:grpSp>
      <p:sp>
        <p:nvSpPr>
          <p:cNvPr id="864" name="TextBox 863">
            <a:extLst>
              <a:ext uri="{FF2B5EF4-FFF2-40B4-BE49-F238E27FC236}">
                <a16:creationId xmlns:a16="http://schemas.microsoft.com/office/drawing/2014/main" id="{CEC761B6-F851-3B87-7937-394ADC06DE0E}"/>
              </a:ext>
            </a:extLst>
          </p:cNvPr>
          <p:cNvSpPr txBox="1"/>
          <p:nvPr/>
        </p:nvSpPr>
        <p:spPr>
          <a:xfrm>
            <a:off x="3124894" y="3486192"/>
            <a:ext cx="1002586"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1234</a:t>
            </a:r>
          </a:p>
        </p:txBody>
      </p:sp>
      <p:sp>
        <p:nvSpPr>
          <p:cNvPr id="865" name="TextBox 864">
            <a:extLst>
              <a:ext uri="{FF2B5EF4-FFF2-40B4-BE49-F238E27FC236}">
                <a16:creationId xmlns:a16="http://schemas.microsoft.com/office/drawing/2014/main" id="{875C7B9A-A690-CB16-236E-F52C8BA92762}"/>
              </a:ext>
            </a:extLst>
          </p:cNvPr>
          <p:cNvSpPr txBox="1"/>
          <p:nvPr/>
        </p:nvSpPr>
        <p:spPr>
          <a:xfrm>
            <a:off x="5061088" y="3475820"/>
            <a:ext cx="1002586"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5678</a:t>
            </a:r>
          </a:p>
        </p:txBody>
      </p:sp>
      <p:sp>
        <p:nvSpPr>
          <p:cNvPr id="874" name="TextBox 873">
            <a:extLst>
              <a:ext uri="{FF2B5EF4-FFF2-40B4-BE49-F238E27FC236}">
                <a16:creationId xmlns:a16="http://schemas.microsoft.com/office/drawing/2014/main" id="{675C4956-0BEA-48F9-17DE-5CA727C0BA14}"/>
              </a:ext>
            </a:extLst>
          </p:cNvPr>
          <p:cNvSpPr txBox="1"/>
          <p:nvPr/>
        </p:nvSpPr>
        <p:spPr>
          <a:xfrm>
            <a:off x="3714718" y="3846237"/>
            <a:ext cx="835853"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34</a:t>
            </a:r>
          </a:p>
        </p:txBody>
      </p:sp>
      <p:sp>
        <p:nvSpPr>
          <p:cNvPr id="878" name="TextBox 877">
            <a:extLst>
              <a:ext uri="{FF2B5EF4-FFF2-40B4-BE49-F238E27FC236}">
                <a16:creationId xmlns:a16="http://schemas.microsoft.com/office/drawing/2014/main" id="{B861A7B2-1C05-4154-5EEB-8CA85EBA565D}"/>
              </a:ext>
            </a:extLst>
          </p:cNvPr>
          <p:cNvSpPr txBox="1"/>
          <p:nvPr/>
        </p:nvSpPr>
        <p:spPr>
          <a:xfrm>
            <a:off x="4739490" y="3834809"/>
            <a:ext cx="835853"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56</a:t>
            </a:r>
          </a:p>
        </p:txBody>
      </p:sp>
      <p:sp>
        <p:nvSpPr>
          <p:cNvPr id="879" name="TextBox 878">
            <a:extLst>
              <a:ext uri="{FF2B5EF4-FFF2-40B4-BE49-F238E27FC236}">
                <a16:creationId xmlns:a16="http://schemas.microsoft.com/office/drawing/2014/main" id="{3B6C0B30-068C-D54C-BDCA-3FCD34157412}"/>
              </a:ext>
            </a:extLst>
          </p:cNvPr>
          <p:cNvSpPr txBox="1"/>
          <p:nvPr/>
        </p:nvSpPr>
        <p:spPr>
          <a:xfrm>
            <a:off x="5789537" y="3841889"/>
            <a:ext cx="835853"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78</a:t>
            </a:r>
          </a:p>
        </p:txBody>
      </p:sp>
      <p:sp>
        <p:nvSpPr>
          <p:cNvPr id="880" name="TextBox 879">
            <a:extLst>
              <a:ext uri="{FF2B5EF4-FFF2-40B4-BE49-F238E27FC236}">
                <a16:creationId xmlns:a16="http://schemas.microsoft.com/office/drawing/2014/main" id="{86B01D68-3921-FED4-653C-6D5A4B6C7B4A}"/>
              </a:ext>
            </a:extLst>
          </p:cNvPr>
          <p:cNvSpPr txBox="1"/>
          <p:nvPr/>
        </p:nvSpPr>
        <p:spPr>
          <a:xfrm>
            <a:off x="2608717" y="3845428"/>
            <a:ext cx="835853" cy="276999"/>
          </a:xfrm>
          <a:prstGeom prst="rect">
            <a:avLst/>
          </a:prstGeom>
          <a:noFill/>
        </p:spPr>
        <p:txBody>
          <a:bodyPr wrap="square" rtlCol="0">
            <a:spAutoFit/>
          </a:bodyPr>
          <a:lstStyle/>
          <a:p>
            <a:r>
              <a:rPr lang="en-VN" sz="1200" dirty="0">
                <a:latin typeface="Open Sans" panose="020B0606030504020204" pitchFamily="34" charset="0"/>
                <a:ea typeface="Open Sans" panose="020B0606030504020204" pitchFamily="34" charset="0"/>
                <a:cs typeface="Open Sans" panose="020B0606030504020204" pitchFamily="34" charset="0"/>
              </a:rPr>
              <a:t>Hash 12</a:t>
            </a:r>
          </a:p>
        </p:txBody>
      </p:sp>
      <p:grpSp>
        <p:nvGrpSpPr>
          <p:cNvPr id="897" name="Group 896">
            <a:extLst>
              <a:ext uri="{FF2B5EF4-FFF2-40B4-BE49-F238E27FC236}">
                <a16:creationId xmlns:a16="http://schemas.microsoft.com/office/drawing/2014/main" id="{D30A8314-7CD2-F65F-C18E-E9BBD8F32857}"/>
              </a:ext>
            </a:extLst>
          </p:cNvPr>
          <p:cNvGrpSpPr/>
          <p:nvPr/>
        </p:nvGrpSpPr>
        <p:grpSpPr>
          <a:xfrm>
            <a:off x="2378050" y="4200431"/>
            <a:ext cx="607193" cy="262582"/>
            <a:chOff x="2378050" y="4354808"/>
            <a:chExt cx="607193" cy="262582"/>
          </a:xfrm>
        </p:grpSpPr>
        <p:sp>
          <p:nvSpPr>
            <p:cNvPr id="59" name="Rectangle 58">
              <a:extLst>
                <a:ext uri="{FF2B5EF4-FFF2-40B4-BE49-F238E27FC236}">
                  <a16:creationId xmlns:a16="http://schemas.microsoft.com/office/drawing/2014/main" id="{140B37B6-B802-2310-4C41-6E2CF02C2E14}"/>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894" name="TextBox 893">
              <a:extLst>
                <a:ext uri="{FF2B5EF4-FFF2-40B4-BE49-F238E27FC236}">
                  <a16:creationId xmlns:a16="http://schemas.microsoft.com/office/drawing/2014/main" id="{F97A36D4-1DF4-AAB4-CFCD-A07DD62AB27E}"/>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1</a:t>
              </a:r>
            </a:p>
          </p:txBody>
        </p:sp>
      </p:grpSp>
      <p:grpSp>
        <p:nvGrpSpPr>
          <p:cNvPr id="898" name="Group 897">
            <a:extLst>
              <a:ext uri="{FF2B5EF4-FFF2-40B4-BE49-F238E27FC236}">
                <a16:creationId xmlns:a16="http://schemas.microsoft.com/office/drawing/2014/main" id="{955886B3-A3A9-5683-C09C-385408C7A4DB}"/>
              </a:ext>
            </a:extLst>
          </p:cNvPr>
          <p:cNvGrpSpPr/>
          <p:nvPr/>
        </p:nvGrpSpPr>
        <p:grpSpPr>
          <a:xfrm>
            <a:off x="2935053" y="4197046"/>
            <a:ext cx="607193" cy="262582"/>
            <a:chOff x="2378050" y="4354808"/>
            <a:chExt cx="607193" cy="262582"/>
          </a:xfrm>
        </p:grpSpPr>
        <p:sp>
          <p:nvSpPr>
            <p:cNvPr id="899" name="Rectangle 898">
              <a:extLst>
                <a:ext uri="{FF2B5EF4-FFF2-40B4-BE49-F238E27FC236}">
                  <a16:creationId xmlns:a16="http://schemas.microsoft.com/office/drawing/2014/main" id="{E4DF16B0-63BA-DAED-B108-A83C8C24C27F}"/>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00" name="TextBox 899">
              <a:extLst>
                <a:ext uri="{FF2B5EF4-FFF2-40B4-BE49-F238E27FC236}">
                  <a16:creationId xmlns:a16="http://schemas.microsoft.com/office/drawing/2014/main" id="{1DC10CE5-DBC5-E649-C9EC-847CDFC228A8}"/>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2</a:t>
              </a:r>
            </a:p>
          </p:txBody>
        </p:sp>
      </p:grpSp>
      <p:grpSp>
        <p:nvGrpSpPr>
          <p:cNvPr id="901" name="Group 900">
            <a:extLst>
              <a:ext uri="{FF2B5EF4-FFF2-40B4-BE49-F238E27FC236}">
                <a16:creationId xmlns:a16="http://schemas.microsoft.com/office/drawing/2014/main" id="{F3245D19-E8EE-5BBA-8059-5EF7F1D606F5}"/>
              </a:ext>
            </a:extLst>
          </p:cNvPr>
          <p:cNvGrpSpPr/>
          <p:nvPr/>
        </p:nvGrpSpPr>
        <p:grpSpPr>
          <a:xfrm>
            <a:off x="3478736" y="4193438"/>
            <a:ext cx="607193" cy="262582"/>
            <a:chOff x="2378050" y="4354808"/>
            <a:chExt cx="607193" cy="262582"/>
          </a:xfrm>
        </p:grpSpPr>
        <p:sp>
          <p:nvSpPr>
            <p:cNvPr id="902" name="Rectangle 901">
              <a:extLst>
                <a:ext uri="{FF2B5EF4-FFF2-40B4-BE49-F238E27FC236}">
                  <a16:creationId xmlns:a16="http://schemas.microsoft.com/office/drawing/2014/main" id="{25152C7F-48EC-862F-CA8C-9B44A355E5B1}"/>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03" name="TextBox 902">
              <a:extLst>
                <a:ext uri="{FF2B5EF4-FFF2-40B4-BE49-F238E27FC236}">
                  <a16:creationId xmlns:a16="http://schemas.microsoft.com/office/drawing/2014/main" id="{6F440297-1AC3-FD2F-6C3E-0FC8342081C6}"/>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3</a:t>
              </a:r>
            </a:p>
          </p:txBody>
        </p:sp>
      </p:grpSp>
      <p:grpSp>
        <p:nvGrpSpPr>
          <p:cNvPr id="904" name="Group 903">
            <a:extLst>
              <a:ext uri="{FF2B5EF4-FFF2-40B4-BE49-F238E27FC236}">
                <a16:creationId xmlns:a16="http://schemas.microsoft.com/office/drawing/2014/main" id="{76E3A655-16FE-CF21-2076-C4E44F71874E}"/>
              </a:ext>
            </a:extLst>
          </p:cNvPr>
          <p:cNvGrpSpPr/>
          <p:nvPr/>
        </p:nvGrpSpPr>
        <p:grpSpPr>
          <a:xfrm>
            <a:off x="4035739" y="4190053"/>
            <a:ext cx="607193" cy="262582"/>
            <a:chOff x="2378050" y="4354808"/>
            <a:chExt cx="607193" cy="262582"/>
          </a:xfrm>
        </p:grpSpPr>
        <p:sp>
          <p:nvSpPr>
            <p:cNvPr id="905" name="Rectangle 904">
              <a:extLst>
                <a:ext uri="{FF2B5EF4-FFF2-40B4-BE49-F238E27FC236}">
                  <a16:creationId xmlns:a16="http://schemas.microsoft.com/office/drawing/2014/main" id="{40997682-F85D-2CF3-16B0-381933946873}"/>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06" name="TextBox 905">
              <a:extLst>
                <a:ext uri="{FF2B5EF4-FFF2-40B4-BE49-F238E27FC236}">
                  <a16:creationId xmlns:a16="http://schemas.microsoft.com/office/drawing/2014/main" id="{960B973C-494B-2A5F-064D-0FA7B6360714}"/>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4</a:t>
              </a:r>
            </a:p>
          </p:txBody>
        </p:sp>
      </p:grpSp>
      <p:grpSp>
        <p:nvGrpSpPr>
          <p:cNvPr id="907" name="Group 906">
            <a:extLst>
              <a:ext uri="{FF2B5EF4-FFF2-40B4-BE49-F238E27FC236}">
                <a16:creationId xmlns:a16="http://schemas.microsoft.com/office/drawing/2014/main" id="{8B296BD6-F272-AF96-AFAE-ABFDF4099DB7}"/>
              </a:ext>
            </a:extLst>
          </p:cNvPr>
          <p:cNvGrpSpPr/>
          <p:nvPr/>
        </p:nvGrpSpPr>
        <p:grpSpPr>
          <a:xfrm>
            <a:off x="4572000" y="4188802"/>
            <a:ext cx="607193" cy="262582"/>
            <a:chOff x="2378050" y="4354808"/>
            <a:chExt cx="607193" cy="262582"/>
          </a:xfrm>
        </p:grpSpPr>
        <p:sp>
          <p:nvSpPr>
            <p:cNvPr id="908" name="Rectangle 907">
              <a:extLst>
                <a:ext uri="{FF2B5EF4-FFF2-40B4-BE49-F238E27FC236}">
                  <a16:creationId xmlns:a16="http://schemas.microsoft.com/office/drawing/2014/main" id="{CC2CB10D-FD37-5FB7-76D9-1A2EA82010EB}"/>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09" name="TextBox 908">
              <a:extLst>
                <a:ext uri="{FF2B5EF4-FFF2-40B4-BE49-F238E27FC236}">
                  <a16:creationId xmlns:a16="http://schemas.microsoft.com/office/drawing/2014/main" id="{9D3181AB-22E7-955C-94CB-674824A925A6}"/>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5</a:t>
              </a:r>
            </a:p>
          </p:txBody>
        </p:sp>
      </p:grpSp>
      <p:grpSp>
        <p:nvGrpSpPr>
          <p:cNvPr id="910" name="Group 909">
            <a:extLst>
              <a:ext uri="{FF2B5EF4-FFF2-40B4-BE49-F238E27FC236}">
                <a16:creationId xmlns:a16="http://schemas.microsoft.com/office/drawing/2014/main" id="{AB1FC544-C79C-DDCB-310B-A68335CB35ED}"/>
              </a:ext>
            </a:extLst>
          </p:cNvPr>
          <p:cNvGrpSpPr/>
          <p:nvPr/>
        </p:nvGrpSpPr>
        <p:grpSpPr>
          <a:xfrm>
            <a:off x="5129003" y="4185417"/>
            <a:ext cx="607193" cy="262582"/>
            <a:chOff x="2378050" y="4354808"/>
            <a:chExt cx="607193" cy="262582"/>
          </a:xfrm>
        </p:grpSpPr>
        <p:sp>
          <p:nvSpPr>
            <p:cNvPr id="911" name="Rectangle 910">
              <a:extLst>
                <a:ext uri="{FF2B5EF4-FFF2-40B4-BE49-F238E27FC236}">
                  <a16:creationId xmlns:a16="http://schemas.microsoft.com/office/drawing/2014/main" id="{F36A19AF-4ED1-EC87-B75A-94D2A7B42A47}"/>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12" name="TextBox 911">
              <a:extLst>
                <a:ext uri="{FF2B5EF4-FFF2-40B4-BE49-F238E27FC236}">
                  <a16:creationId xmlns:a16="http://schemas.microsoft.com/office/drawing/2014/main" id="{E054E357-2E57-51FE-7039-518DDD45B816}"/>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6</a:t>
              </a:r>
            </a:p>
          </p:txBody>
        </p:sp>
      </p:grpSp>
      <p:grpSp>
        <p:nvGrpSpPr>
          <p:cNvPr id="913" name="Group 912">
            <a:extLst>
              <a:ext uri="{FF2B5EF4-FFF2-40B4-BE49-F238E27FC236}">
                <a16:creationId xmlns:a16="http://schemas.microsoft.com/office/drawing/2014/main" id="{66E0320D-0683-9693-6EBC-E2FCB53D98FF}"/>
              </a:ext>
            </a:extLst>
          </p:cNvPr>
          <p:cNvGrpSpPr/>
          <p:nvPr/>
        </p:nvGrpSpPr>
        <p:grpSpPr>
          <a:xfrm>
            <a:off x="5672686" y="4181809"/>
            <a:ext cx="607193" cy="262582"/>
            <a:chOff x="2378050" y="4354808"/>
            <a:chExt cx="607193" cy="262582"/>
          </a:xfrm>
        </p:grpSpPr>
        <p:sp>
          <p:nvSpPr>
            <p:cNvPr id="914" name="Rectangle 913">
              <a:extLst>
                <a:ext uri="{FF2B5EF4-FFF2-40B4-BE49-F238E27FC236}">
                  <a16:creationId xmlns:a16="http://schemas.microsoft.com/office/drawing/2014/main" id="{3D850650-9D07-3783-6FCF-1FBD9535D109}"/>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15" name="TextBox 914">
              <a:extLst>
                <a:ext uri="{FF2B5EF4-FFF2-40B4-BE49-F238E27FC236}">
                  <a16:creationId xmlns:a16="http://schemas.microsoft.com/office/drawing/2014/main" id="{52BF9EBF-6F5B-AC4F-9B9B-F4FBDC97DA55}"/>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7</a:t>
              </a:r>
            </a:p>
          </p:txBody>
        </p:sp>
      </p:grpSp>
      <p:grpSp>
        <p:nvGrpSpPr>
          <p:cNvPr id="916" name="Group 915">
            <a:extLst>
              <a:ext uri="{FF2B5EF4-FFF2-40B4-BE49-F238E27FC236}">
                <a16:creationId xmlns:a16="http://schemas.microsoft.com/office/drawing/2014/main" id="{8B3047EF-E5AE-BC43-C008-7A94AE679452}"/>
              </a:ext>
            </a:extLst>
          </p:cNvPr>
          <p:cNvGrpSpPr/>
          <p:nvPr/>
        </p:nvGrpSpPr>
        <p:grpSpPr>
          <a:xfrm>
            <a:off x="6229689" y="4178424"/>
            <a:ext cx="607193" cy="262582"/>
            <a:chOff x="2378050" y="4354808"/>
            <a:chExt cx="607193" cy="262582"/>
          </a:xfrm>
        </p:grpSpPr>
        <p:sp>
          <p:nvSpPr>
            <p:cNvPr id="917" name="Rectangle 916">
              <a:extLst>
                <a:ext uri="{FF2B5EF4-FFF2-40B4-BE49-F238E27FC236}">
                  <a16:creationId xmlns:a16="http://schemas.microsoft.com/office/drawing/2014/main" id="{E3318426-3EAF-4B82-6E87-CF896FE241EA}"/>
                </a:ext>
              </a:extLst>
            </p:cNvPr>
            <p:cNvSpPr/>
            <p:nvPr/>
          </p:nvSpPr>
          <p:spPr>
            <a:xfrm>
              <a:off x="2442742" y="4354808"/>
              <a:ext cx="451304" cy="262582"/>
            </a:xfrm>
            <a:prstGeom prst="rect">
              <a:avLst/>
            </a:prstGeom>
            <a:noFill/>
            <a:ln w="15875">
              <a:solidFill>
                <a:schemeClr val="tx1">
                  <a:alpha val="82365"/>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918" name="TextBox 917">
              <a:extLst>
                <a:ext uri="{FF2B5EF4-FFF2-40B4-BE49-F238E27FC236}">
                  <a16:creationId xmlns:a16="http://schemas.microsoft.com/office/drawing/2014/main" id="{ED6DB305-56CC-D648-5A95-3373F3E567BE}"/>
                </a:ext>
              </a:extLst>
            </p:cNvPr>
            <p:cNvSpPr txBox="1"/>
            <p:nvPr/>
          </p:nvSpPr>
          <p:spPr>
            <a:xfrm>
              <a:off x="2378050" y="4367784"/>
              <a:ext cx="607193"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Hash 8</a:t>
              </a:r>
            </a:p>
          </p:txBody>
        </p:sp>
      </p:grpSp>
      <p:grpSp>
        <p:nvGrpSpPr>
          <p:cNvPr id="926" name="Group 925">
            <a:extLst>
              <a:ext uri="{FF2B5EF4-FFF2-40B4-BE49-F238E27FC236}">
                <a16:creationId xmlns:a16="http://schemas.microsoft.com/office/drawing/2014/main" id="{0F70BEF2-5C70-E841-64B6-AA637F637B0B}"/>
              </a:ext>
            </a:extLst>
          </p:cNvPr>
          <p:cNvGrpSpPr/>
          <p:nvPr/>
        </p:nvGrpSpPr>
        <p:grpSpPr>
          <a:xfrm>
            <a:off x="2396542" y="4551638"/>
            <a:ext cx="570990" cy="255811"/>
            <a:chOff x="2396542" y="4706015"/>
            <a:chExt cx="570990" cy="255811"/>
          </a:xfrm>
        </p:grpSpPr>
        <p:sp>
          <p:nvSpPr>
            <p:cNvPr id="922" name="Rectangle 921">
              <a:extLst>
                <a:ext uri="{FF2B5EF4-FFF2-40B4-BE49-F238E27FC236}">
                  <a16:creationId xmlns:a16="http://schemas.microsoft.com/office/drawing/2014/main" id="{DC963F55-63E6-DC25-0966-ACC269518131}"/>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23" name="TextBox 922">
              <a:extLst>
                <a:ext uri="{FF2B5EF4-FFF2-40B4-BE49-F238E27FC236}">
                  <a16:creationId xmlns:a16="http://schemas.microsoft.com/office/drawing/2014/main" id="{C536C952-9F73-053E-2F84-0C9A37DBE1FD}"/>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1</a:t>
              </a:r>
            </a:p>
          </p:txBody>
        </p:sp>
      </p:grpSp>
      <p:grpSp>
        <p:nvGrpSpPr>
          <p:cNvPr id="927" name="Group 926">
            <a:extLst>
              <a:ext uri="{FF2B5EF4-FFF2-40B4-BE49-F238E27FC236}">
                <a16:creationId xmlns:a16="http://schemas.microsoft.com/office/drawing/2014/main" id="{6700F2A0-F74F-7642-B864-BCCE0DA6151B}"/>
              </a:ext>
            </a:extLst>
          </p:cNvPr>
          <p:cNvGrpSpPr/>
          <p:nvPr/>
        </p:nvGrpSpPr>
        <p:grpSpPr>
          <a:xfrm>
            <a:off x="2953154" y="4556281"/>
            <a:ext cx="570990" cy="255811"/>
            <a:chOff x="2396542" y="4706015"/>
            <a:chExt cx="570990" cy="255811"/>
          </a:xfrm>
        </p:grpSpPr>
        <p:sp>
          <p:nvSpPr>
            <p:cNvPr id="928" name="Rectangle 927">
              <a:extLst>
                <a:ext uri="{FF2B5EF4-FFF2-40B4-BE49-F238E27FC236}">
                  <a16:creationId xmlns:a16="http://schemas.microsoft.com/office/drawing/2014/main" id="{533EF713-F12A-E9DF-328F-09103C45A368}"/>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29" name="TextBox 928">
              <a:extLst>
                <a:ext uri="{FF2B5EF4-FFF2-40B4-BE49-F238E27FC236}">
                  <a16:creationId xmlns:a16="http://schemas.microsoft.com/office/drawing/2014/main" id="{FBD58FED-B2BB-6B5D-1CE6-2858D24BDC65}"/>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2</a:t>
              </a:r>
            </a:p>
          </p:txBody>
        </p:sp>
      </p:grpSp>
      <p:grpSp>
        <p:nvGrpSpPr>
          <p:cNvPr id="930" name="Group 929">
            <a:extLst>
              <a:ext uri="{FF2B5EF4-FFF2-40B4-BE49-F238E27FC236}">
                <a16:creationId xmlns:a16="http://schemas.microsoft.com/office/drawing/2014/main" id="{05747DFC-963B-F267-0D50-6629434C55EC}"/>
              </a:ext>
            </a:extLst>
          </p:cNvPr>
          <p:cNvGrpSpPr/>
          <p:nvPr/>
        </p:nvGrpSpPr>
        <p:grpSpPr>
          <a:xfrm>
            <a:off x="3484707" y="4548220"/>
            <a:ext cx="570990" cy="255811"/>
            <a:chOff x="2396542" y="4706015"/>
            <a:chExt cx="570990" cy="255811"/>
          </a:xfrm>
        </p:grpSpPr>
        <p:sp>
          <p:nvSpPr>
            <p:cNvPr id="931" name="Rectangle 930">
              <a:extLst>
                <a:ext uri="{FF2B5EF4-FFF2-40B4-BE49-F238E27FC236}">
                  <a16:creationId xmlns:a16="http://schemas.microsoft.com/office/drawing/2014/main" id="{2DA0FDF2-A840-7639-36A2-E05412EC062C}"/>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32" name="TextBox 931">
              <a:extLst>
                <a:ext uri="{FF2B5EF4-FFF2-40B4-BE49-F238E27FC236}">
                  <a16:creationId xmlns:a16="http://schemas.microsoft.com/office/drawing/2014/main" id="{428C63FE-6FE6-6E02-C051-0B1A9458BD9D}"/>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3</a:t>
              </a:r>
            </a:p>
          </p:txBody>
        </p:sp>
      </p:grpSp>
      <p:grpSp>
        <p:nvGrpSpPr>
          <p:cNvPr id="933" name="Group 932">
            <a:extLst>
              <a:ext uri="{FF2B5EF4-FFF2-40B4-BE49-F238E27FC236}">
                <a16:creationId xmlns:a16="http://schemas.microsoft.com/office/drawing/2014/main" id="{18535BD4-418C-25FA-7209-733DC39CE29A}"/>
              </a:ext>
            </a:extLst>
          </p:cNvPr>
          <p:cNvGrpSpPr/>
          <p:nvPr/>
        </p:nvGrpSpPr>
        <p:grpSpPr>
          <a:xfrm>
            <a:off x="4041319" y="4552863"/>
            <a:ext cx="570990" cy="255811"/>
            <a:chOff x="2396542" y="4706015"/>
            <a:chExt cx="570990" cy="255811"/>
          </a:xfrm>
        </p:grpSpPr>
        <p:sp>
          <p:nvSpPr>
            <p:cNvPr id="934" name="Rectangle 933">
              <a:extLst>
                <a:ext uri="{FF2B5EF4-FFF2-40B4-BE49-F238E27FC236}">
                  <a16:creationId xmlns:a16="http://schemas.microsoft.com/office/drawing/2014/main" id="{E8715459-6BF1-2651-BB7E-A61EBC375E13}"/>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35" name="TextBox 934">
              <a:extLst>
                <a:ext uri="{FF2B5EF4-FFF2-40B4-BE49-F238E27FC236}">
                  <a16:creationId xmlns:a16="http://schemas.microsoft.com/office/drawing/2014/main" id="{CB997831-A966-EBCB-A730-3131791C7C70}"/>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4</a:t>
              </a:r>
            </a:p>
          </p:txBody>
        </p:sp>
      </p:grpSp>
      <p:grpSp>
        <p:nvGrpSpPr>
          <p:cNvPr id="936" name="Group 935">
            <a:extLst>
              <a:ext uri="{FF2B5EF4-FFF2-40B4-BE49-F238E27FC236}">
                <a16:creationId xmlns:a16="http://schemas.microsoft.com/office/drawing/2014/main" id="{C023AD67-FA71-260A-7818-CFBAB6F4DD18}"/>
              </a:ext>
            </a:extLst>
          </p:cNvPr>
          <p:cNvGrpSpPr/>
          <p:nvPr/>
        </p:nvGrpSpPr>
        <p:grpSpPr>
          <a:xfrm>
            <a:off x="4590801" y="4551174"/>
            <a:ext cx="570990" cy="255811"/>
            <a:chOff x="2396542" y="4706015"/>
            <a:chExt cx="570990" cy="255811"/>
          </a:xfrm>
        </p:grpSpPr>
        <p:sp>
          <p:nvSpPr>
            <p:cNvPr id="937" name="Rectangle 936">
              <a:extLst>
                <a:ext uri="{FF2B5EF4-FFF2-40B4-BE49-F238E27FC236}">
                  <a16:creationId xmlns:a16="http://schemas.microsoft.com/office/drawing/2014/main" id="{9A777688-353C-95C6-ADA7-F6A71EAD9B6A}"/>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38" name="TextBox 937">
              <a:extLst>
                <a:ext uri="{FF2B5EF4-FFF2-40B4-BE49-F238E27FC236}">
                  <a16:creationId xmlns:a16="http://schemas.microsoft.com/office/drawing/2014/main" id="{A5BA6AF8-4917-3FE0-90C5-79DDEC500AE6}"/>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5</a:t>
              </a:r>
            </a:p>
          </p:txBody>
        </p:sp>
      </p:grpSp>
      <p:grpSp>
        <p:nvGrpSpPr>
          <p:cNvPr id="939" name="Group 938">
            <a:extLst>
              <a:ext uri="{FF2B5EF4-FFF2-40B4-BE49-F238E27FC236}">
                <a16:creationId xmlns:a16="http://schemas.microsoft.com/office/drawing/2014/main" id="{7F8120B7-16BD-040C-DBEE-C616367EA92F}"/>
              </a:ext>
            </a:extLst>
          </p:cNvPr>
          <p:cNvGrpSpPr/>
          <p:nvPr/>
        </p:nvGrpSpPr>
        <p:grpSpPr>
          <a:xfrm>
            <a:off x="5147413" y="4555817"/>
            <a:ext cx="570990" cy="255811"/>
            <a:chOff x="2396542" y="4706015"/>
            <a:chExt cx="570990" cy="255811"/>
          </a:xfrm>
        </p:grpSpPr>
        <p:sp>
          <p:nvSpPr>
            <p:cNvPr id="940" name="Rectangle 939">
              <a:extLst>
                <a:ext uri="{FF2B5EF4-FFF2-40B4-BE49-F238E27FC236}">
                  <a16:creationId xmlns:a16="http://schemas.microsoft.com/office/drawing/2014/main" id="{ECD57605-6ED5-39C7-0701-01DFEDDDA791}"/>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41" name="TextBox 940">
              <a:extLst>
                <a:ext uri="{FF2B5EF4-FFF2-40B4-BE49-F238E27FC236}">
                  <a16:creationId xmlns:a16="http://schemas.microsoft.com/office/drawing/2014/main" id="{15FEA143-C2DE-E477-EADE-1B9033922456}"/>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6</a:t>
              </a:r>
            </a:p>
          </p:txBody>
        </p:sp>
      </p:grpSp>
      <p:grpSp>
        <p:nvGrpSpPr>
          <p:cNvPr id="942" name="Group 941">
            <a:extLst>
              <a:ext uri="{FF2B5EF4-FFF2-40B4-BE49-F238E27FC236}">
                <a16:creationId xmlns:a16="http://schemas.microsoft.com/office/drawing/2014/main" id="{A1488C6E-87DA-D06D-0EFC-A5C2AD0B01D1}"/>
              </a:ext>
            </a:extLst>
          </p:cNvPr>
          <p:cNvGrpSpPr/>
          <p:nvPr/>
        </p:nvGrpSpPr>
        <p:grpSpPr>
          <a:xfrm>
            <a:off x="5678966" y="4547756"/>
            <a:ext cx="570990" cy="255811"/>
            <a:chOff x="2396542" y="4706015"/>
            <a:chExt cx="570990" cy="255811"/>
          </a:xfrm>
        </p:grpSpPr>
        <p:sp>
          <p:nvSpPr>
            <p:cNvPr id="943" name="Rectangle 942">
              <a:extLst>
                <a:ext uri="{FF2B5EF4-FFF2-40B4-BE49-F238E27FC236}">
                  <a16:creationId xmlns:a16="http://schemas.microsoft.com/office/drawing/2014/main" id="{5F8F0DA8-76ED-F345-293B-6C9CA08A945F}"/>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44" name="TextBox 943">
              <a:extLst>
                <a:ext uri="{FF2B5EF4-FFF2-40B4-BE49-F238E27FC236}">
                  <a16:creationId xmlns:a16="http://schemas.microsoft.com/office/drawing/2014/main" id="{FC898497-B7D9-FA09-719E-EED087C262F9}"/>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7</a:t>
              </a:r>
            </a:p>
          </p:txBody>
        </p:sp>
      </p:grpSp>
      <p:grpSp>
        <p:nvGrpSpPr>
          <p:cNvPr id="945" name="Group 944">
            <a:extLst>
              <a:ext uri="{FF2B5EF4-FFF2-40B4-BE49-F238E27FC236}">
                <a16:creationId xmlns:a16="http://schemas.microsoft.com/office/drawing/2014/main" id="{0F433C64-0289-E065-7748-25889A0C9E86}"/>
              </a:ext>
            </a:extLst>
          </p:cNvPr>
          <p:cNvGrpSpPr/>
          <p:nvPr/>
        </p:nvGrpSpPr>
        <p:grpSpPr>
          <a:xfrm>
            <a:off x="6235578" y="4552399"/>
            <a:ext cx="570990" cy="255811"/>
            <a:chOff x="2396542" y="4706015"/>
            <a:chExt cx="570990" cy="255811"/>
          </a:xfrm>
        </p:grpSpPr>
        <p:sp>
          <p:nvSpPr>
            <p:cNvPr id="946" name="Rectangle 945">
              <a:extLst>
                <a:ext uri="{FF2B5EF4-FFF2-40B4-BE49-F238E27FC236}">
                  <a16:creationId xmlns:a16="http://schemas.microsoft.com/office/drawing/2014/main" id="{D14BB61D-0A0B-80C2-B69F-851F1FF03BA9}"/>
                </a:ext>
              </a:extLst>
            </p:cNvPr>
            <p:cNvSpPr/>
            <p:nvPr/>
          </p:nvSpPr>
          <p:spPr>
            <a:xfrm>
              <a:off x="2442742" y="4706015"/>
              <a:ext cx="451304" cy="2475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47" name="TextBox 946">
              <a:extLst>
                <a:ext uri="{FF2B5EF4-FFF2-40B4-BE49-F238E27FC236}">
                  <a16:creationId xmlns:a16="http://schemas.microsoft.com/office/drawing/2014/main" id="{0AEF1B10-4DBF-C04A-D69D-B9409B3D5BC5}"/>
                </a:ext>
              </a:extLst>
            </p:cNvPr>
            <p:cNvSpPr txBox="1"/>
            <p:nvPr/>
          </p:nvSpPr>
          <p:spPr>
            <a:xfrm>
              <a:off x="2396542" y="4715605"/>
              <a:ext cx="570990" cy="246221"/>
            </a:xfrm>
            <a:prstGeom prst="rect">
              <a:avLst/>
            </a:prstGeom>
            <a:noFill/>
          </p:spPr>
          <p:txBody>
            <a:bodyPr wrap="square" rtlCol="0">
              <a:spAutoFit/>
            </a:bodyPr>
            <a:lstStyle/>
            <a:p>
              <a:r>
                <a:rPr lang="en-VN" sz="1000" dirty="0">
                  <a:latin typeface="Open Sans" panose="020B0606030504020204" pitchFamily="34" charset="0"/>
                  <a:ea typeface="Open Sans" panose="020B0606030504020204" pitchFamily="34" charset="0"/>
                  <a:cs typeface="Open Sans" panose="020B0606030504020204" pitchFamily="34" charset="0"/>
                </a:rPr>
                <a:t>Data 8</a:t>
              </a:r>
            </a:p>
          </p:txBody>
        </p:sp>
      </p:grpSp>
      <p:cxnSp>
        <p:nvCxnSpPr>
          <p:cNvPr id="948" name="Straight Arrow Connector 947">
            <a:extLst>
              <a:ext uri="{FF2B5EF4-FFF2-40B4-BE49-F238E27FC236}">
                <a16:creationId xmlns:a16="http://schemas.microsoft.com/office/drawing/2014/main" id="{9AD5EF41-3F08-F961-5779-ABC01BD25EF1}"/>
              </a:ext>
            </a:extLst>
          </p:cNvPr>
          <p:cNvCxnSpPr>
            <a:cxnSpLocks/>
          </p:cNvCxnSpPr>
          <p:nvPr/>
        </p:nvCxnSpPr>
        <p:spPr>
          <a:xfrm flipV="1">
            <a:off x="4572000" y="2823897"/>
            <a:ext cx="0" cy="254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a:extLst>
              <a:ext uri="{FF2B5EF4-FFF2-40B4-BE49-F238E27FC236}">
                <a16:creationId xmlns:a16="http://schemas.microsoft.com/office/drawing/2014/main" id="{7C7DAB87-1ACC-2EB2-6C2B-978C323CDCE3}"/>
              </a:ext>
            </a:extLst>
          </p:cNvPr>
          <p:cNvCxnSpPr>
            <a:cxnSpLocks/>
          </p:cNvCxnSpPr>
          <p:nvPr/>
        </p:nvCxnSpPr>
        <p:spPr>
          <a:xfrm flipV="1">
            <a:off x="3843414" y="3341223"/>
            <a:ext cx="371628" cy="130324"/>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1" name="Straight Arrow Connector 960">
            <a:extLst>
              <a:ext uri="{FF2B5EF4-FFF2-40B4-BE49-F238E27FC236}">
                <a16:creationId xmlns:a16="http://schemas.microsoft.com/office/drawing/2014/main" id="{4637453F-7733-8A78-8ECF-918900FF8A8A}"/>
              </a:ext>
            </a:extLst>
          </p:cNvPr>
          <p:cNvCxnSpPr>
            <a:cxnSpLocks/>
          </p:cNvCxnSpPr>
          <p:nvPr/>
        </p:nvCxnSpPr>
        <p:spPr>
          <a:xfrm flipV="1">
            <a:off x="3077674" y="3731744"/>
            <a:ext cx="302491" cy="99492"/>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82E87E53-F1A3-957E-A187-1116710EBB4F}"/>
              </a:ext>
            </a:extLst>
          </p:cNvPr>
          <p:cNvCxnSpPr>
            <a:cxnSpLocks/>
          </p:cNvCxnSpPr>
          <p:nvPr/>
        </p:nvCxnSpPr>
        <p:spPr>
          <a:xfrm flipV="1">
            <a:off x="2654115" y="4096338"/>
            <a:ext cx="302491" cy="99492"/>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6CC2B0DF-2CE2-66C6-795B-62492B77DE88}"/>
              </a:ext>
            </a:extLst>
          </p:cNvPr>
          <p:cNvCxnSpPr>
            <a:cxnSpLocks/>
          </p:cNvCxnSpPr>
          <p:nvPr/>
        </p:nvCxnSpPr>
        <p:spPr>
          <a:xfrm flipV="1">
            <a:off x="5134152" y="3735094"/>
            <a:ext cx="302491" cy="99492"/>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2A9BE73B-25CA-F0D0-3984-7A333E951A2D}"/>
              </a:ext>
            </a:extLst>
          </p:cNvPr>
          <p:cNvCxnSpPr>
            <a:cxnSpLocks/>
          </p:cNvCxnSpPr>
          <p:nvPr/>
        </p:nvCxnSpPr>
        <p:spPr>
          <a:xfrm flipV="1">
            <a:off x="3741379" y="4092733"/>
            <a:ext cx="302491" cy="99492"/>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B15B6AE9-CCB7-F77F-513E-1E863C002974}"/>
              </a:ext>
            </a:extLst>
          </p:cNvPr>
          <p:cNvCxnSpPr>
            <a:cxnSpLocks/>
          </p:cNvCxnSpPr>
          <p:nvPr/>
        </p:nvCxnSpPr>
        <p:spPr>
          <a:xfrm flipV="1">
            <a:off x="4755388" y="4087469"/>
            <a:ext cx="302491" cy="99492"/>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C9A00B4-FDE0-30AA-7918-19FFD3CD9837}"/>
              </a:ext>
            </a:extLst>
          </p:cNvPr>
          <p:cNvCxnSpPr>
            <a:cxnSpLocks/>
          </p:cNvCxnSpPr>
          <p:nvPr/>
        </p:nvCxnSpPr>
        <p:spPr>
          <a:xfrm flipV="1">
            <a:off x="5812489" y="4097200"/>
            <a:ext cx="287182" cy="84386"/>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AA01F774-64AB-7CEE-CAD7-41D3F665F001}"/>
              </a:ext>
            </a:extLst>
          </p:cNvPr>
          <p:cNvCxnSpPr>
            <a:cxnSpLocks/>
          </p:cNvCxnSpPr>
          <p:nvPr/>
        </p:nvCxnSpPr>
        <p:spPr>
          <a:xfrm flipV="1">
            <a:off x="2633944" y="4432305"/>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3" name="Straight Arrow Connector 972">
            <a:extLst>
              <a:ext uri="{FF2B5EF4-FFF2-40B4-BE49-F238E27FC236}">
                <a16:creationId xmlns:a16="http://schemas.microsoft.com/office/drawing/2014/main" id="{8EC6CDA9-1B6F-258F-1315-2819205617F3}"/>
              </a:ext>
            </a:extLst>
          </p:cNvPr>
          <p:cNvCxnSpPr>
            <a:cxnSpLocks/>
          </p:cNvCxnSpPr>
          <p:nvPr/>
        </p:nvCxnSpPr>
        <p:spPr>
          <a:xfrm flipV="1">
            <a:off x="3190382" y="4435848"/>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4" name="Straight Arrow Connector 973">
            <a:extLst>
              <a:ext uri="{FF2B5EF4-FFF2-40B4-BE49-F238E27FC236}">
                <a16:creationId xmlns:a16="http://schemas.microsoft.com/office/drawing/2014/main" id="{AB573C38-3BFF-0C44-FBCA-CC93E76D556E}"/>
              </a:ext>
            </a:extLst>
          </p:cNvPr>
          <p:cNvCxnSpPr>
            <a:cxnSpLocks/>
          </p:cNvCxnSpPr>
          <p:nvPr/>
        </p:nvCxnSpPr>
        <p:spPr>
          <a:xfrm flipV="1">
            <a:off x="3730747" y="4432304"/>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5" name="Straight Arrow Connector 974">
            <a:extLst>
              <a:ext uri="{FF2B5EF4-FFF2-40B4-BE49-F238E27FC236}">
                <a16:creationId xmlns:a16="http://schemas.microsoft.com/office/drawing/2014/main" id="{5CF02175-5087-B3D6-6D5D-5D5FFF148E2F}"/>
              </a:ext>
            </a:extLst>
          </p:cNvPr>
          <p:cNvCxnSpPr>
            <a:cxnSpLocks/>
          </p:cNvCxnSpPr>
          <p:nvPr/>
        </p:nvCxnSpPr>
        <p:spPr>
          <a:xfrm flipV="1">
            <a:off x="4287185" y="4435847"/>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6" name="Straight Arrow Connector 975">
            <a:extLst>
              <a:ext uri="{FF2B5EF4-FFF2-40B4-BE49-F238E27FC236}">
                <a16:creationId xmlns:a16="http://schemas.microsoft.com/office/drawing/2014/main" id="{66055647-B0D4-4280-C679-A9CF17E3ED70}"/>
              </a:ext>
            </a:extLst>
          </p:cNvPr>
          <p:cNvCxnSpPr>
            <a:cxnSpLocks/>
          </p:cNvCxnSpPr>
          <p:nvPr/>
        </p:nvCxnSpPr>
        <p:spPr>
          <a:xfrm flipV="1">
            <a:off x="4819816" y="4431716"/>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60F66131-2778-A714-5346-0A9F32983731}"/>
              </a:ext>
            </a:extLst>
          </p:cNvPr>
          <p:cNvCxnSpPr>
            <a:cxnSpLocks/>
          </p:cNvCxnSpPr>
          <p:nvPr/>
        </p:nvCxnSpPr>
        <p:spPr>
          <a:xfrm flipV="1">
            <a:off x="5381570" y="4435259"/>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7A7116C5-BF03-0D24-B6F3-A685A3EDF76E}"/>
              </a:ext>
            </a:extLst>
          </p:cNvPr>
          <p:cNvCxnSpPr>
            <a:cxnSpLocks/>
          </p:cNvCxnSpPr>
          <p:nvPr/>
        </p:nvCxnSpPr>
        <p:spPr>
          <a:xfrm flipV="1">
            <a:off x="5930698" y="4429190"/>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23BB7F13-B6AB-6326-8F63-C75A4FDD6B9C}"/>
              </a:ext>
            </a:extLst>
          </p:cNvPr>
          <p:cNvCxnSpPr>
            <a:cxnSpLocks/>
          </p:cNvCxnSpPr>
          <p:nvPr/>
        </p:nvCxnSpPr>
        <p:spPr>
          <a:xfrm flipV="1">
            <a:off x="6481820" y="4432733"/>
            <a:ext cx="0" cy="1110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80" name="Straight Arrow Connector 979">
            <a:extLst>
              <a:ext uri="{FF2B5EF4-FFF2-40B4-BE49-F238E27FC236}">
                <a16:creationId xmlns:a16="http://schemas.microsoft.com/office/drawing/2014/main" id="{A69FCAFE-FC55-D3A2-A1FD-38FF9AC0D39F}"/>
              </a:ext>
            </a:extLst>
          </p:cNvPr>
          <p:cNvCxnSpPr>
            <a:cxnSpLocks/>
          </p:cNvCxnSpPr>
          <p:nvPr/>
        </p:nvCxnSpPr>
        <p:spPr>
          <a:xfrm flipH="1" flipV="1">
            <a:off x="4868551" y="3334600"/>
            <a:ext cx="406214" cy="125815"/>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4AFD6841-AD2D-7E46-6F57-4479FE5C9C36}"/>
              </a:ext>
            </a:extLst>
          </p:cNvPr>
          <p:cNvCxnSpPr>
            <a:cxnSpLocks/>
          </p:cNvCxnSpPr>
          <p:nvPr/>
        </p:nvCxnSpPr>
        <p:spPr>
          <a:xfrm flipH="1" flipV="1">
            <a:off x="3718296" y="3731483"/>
            <a:ext cx="387769" cy="93490"/>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4" name="Straight Arrow Connector 983">
            <a:extLst>
              <a:ext uri="{FF2B5EF4-FFF2-40B4-BE49-F238E27FC236}">
                <a16:creationId xmlns:a16="http://schemas.microsoft.com/office/drawing/2014/main" id="{BF427776-9BBF-AE8A-531E-C40E5F75DB07}"/>
              </a:ext>
            </a:extLst>
          </p:cNvPr>
          <p:cNvCxnSpPr>
            <a:cxnSpLocks/>
          </p:cNvCxnSpPr>
          <p:nvPr/>
        </p:nvCxnSpPr>
        <p:spPr>
          <a:xfrm flipH="1" flipV="1">
            <a:off x="5784393" y="3736057"/>
            <a:ext cx="387769" cy="93490"/>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C62AD20F-9825-8253-FBB3-91200917997E}"/>
              </a:ext>
            </a:extLst>
          </p:cNvPr>
          <p:cNvCxnSpPr>
            <a:cxnSpLocks/>
          </p:cNvCxnSpPr>
          <p:nvPr/>
        </p:nvCxnSpPr>
        <p:spPr>
          <a:xfrm flipH="1" flipV="1">
            <a:off x="6321947" y="4096601"/>
            <a:ext cx="264972" cy="80224"/>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2277D67A-E7BB-FBDA-8067-D6BE59242261}"/>
              </a:ext>
            </a:extLst>
          </p:cNvPr>
          <p:cNvCxnSpPr>
            <a:cxnSpLocks/>
          </p:cNvCxnSpPr>
          <p:nvPr/>
        </p:nvCxnSpPr>
        <p:spPr>
          <a:xfrm flipH="1" flipV="1">
            <a:off x="5231422" y="4088686"/>
            <a:ext cx="264972" cy="80224"/>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8" name="Straight Arrow Connector 987">
            <a:extLst>
              <a:ext uri="{FF2B5EF4-FFF2-40B4-BE49-F238E27FC236}">
                <a16:creationId xmlns:a16="http://schemas.microsoft.com/office/drawing/2014/main" id="{C1911E86-476A-753B-AF4C-5C4E59AB8F76}"/>
              </a:ext>
            </a:extLst>
          </p:cNvPr>
          <p:cNvCxnSpPr>
            <a:cxnSpLocks/>
          </p:cNvCxnSpPr>
          <p:nvPr/>
        </p:nvCxnSpPr>
        <p:spPr>
          <a:xfrm flipH="1" flipV="1">
            <a:off x="4165161" y="4094477"/>
            <a:ext cx="264972" cy="80224"/>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2FF9DF28-7098-F1D1-09AE-AC88F07B5086}"/>
              </a:ext>
            </a:extLst>
          </p:cNvPr>
          <p:cNvCxnSpPr>
            <a:cxnSpLocks/>
          </p:cNvCxnSpPr>
          <p:nvPr/>
        </p:nvCxnSpPr>
        <p:spPr>
          <a:xfrm flipH="1" flipV="1">
            <a:off x="3058514" y="4108557"/>
            <a:ext cx="264972" cy="80224"/>
          </a:xfrm>
          <a:prstGeom prst="straightConnector1">
            <a:avLst/>
          </a:prstGeom>
          <a:ln w="12700">
            <a:solidFill>
              <a:schemeClr val="tx1">
                <a:alpha val="93710"/>
              </a:schemeClr>
            </a:solidFill>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88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891928" y="6496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a:t>
            </a:r>
            <a:r>
              <a:rPr lang="en" dirty="0" err="1"/>
              <a:t>thức</a:t>
            </a:r>
            <a:r>
              <a:rPr lang="en" dirty="0"/>
              <a:t> </a:t>
            </a:r>
            <a:r>
              <a:rPr lang="en" dirty="0" err="1"/>
              <a:t>đồng</a:t>
            </a:r>
            <a:r>
              <a:rPr lang="en" dirty="0"/>
              <a:t> </a:t>
            </a:r>
            <a:r>
              <a:rPr lang="en" dirty="0" err="1"/>
              <a:t>thuận</a:t>
            </a:r>
            <a:endParaRPr dirty="0"/>
          </a:p>
        </p:txBody>
      </p:sp>
      <p:sp>
        <p:nvSpPr>
          <p:cNvPr id="878" name="Google Shape;878;p43"/>
          <p:cNvSpPr txBox="1">
            <a:spLocks noGrp="1"/>
          </p:cNvSpPr>
          <p:nvPr>
            <p:ph type="subTitle" idx="1"/>
          </p:nvPr>
        </p:nvSpPr>
        <p:spPr>
          <a:xfrm>
            <a:off x="891928" y="1376737"/>
            <a:ext cx="8047856" cy="287393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Giao </a:t>
            </a:r>
            <a:r>
              <a:rPr lang="en-US" sz="1600" dirty="0" err="1">
                <a:latin typeface="Open Sans" panose="020B0606030504020204" pitchFamily="34" charset="0"/>
                <a:ea typeface="Open Sans" panose="020B0606030504020204" pitchFamily="34" charset="0"/>
                <a:cs typeface="Open Sans" panose="020B0606030504020204" pitchFamily="34" charset="0"/>
              </a:rPr>
              <a:t>thức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đồng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thuận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là</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một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phương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thức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để</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xác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minh</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chứng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thực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các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giao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dịch</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trên</a:t>
            </a:r>
            <a:r>
              <a:rPr lang="en-US" sz="1600" dirty="0">
                <a:latin typeface="Open Sans" panose="020B0606030504020204" pitchFamily="34" charset="0"/>
                <a:ea typeface="Open Sans" panose="020B0606030504020204" pitchFamily="34" charset="0"/>
                <a:cs typeface="Open Sans" panose="020B0606030504020204" pitchFamily="34" charset="0"/>
              </a:rPr>
              <a:t> blockchain. </a:t>
            </a:r>
            <a:r>
              <a:rPr lang="en-US" sz="1600" dirty="0" err="1">
                <a:latin typeface="Open Sans" panose="020B0606030504020204" pitchFamily="34" charset="0"/>
                <a:ea typeface="Open Sans" panose="020B0606030504020204" pitchFamily="34" charset="0"/>
                <a:cs typeface="Open Sans" panose="020B0606030504020204" pitchFamily="34" charset="0"/>
              </a:rPr>
              <a:t>Phổ</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biến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với</a:t>
            </a:r>
            <a:r>
              <a:rPr lang="en-US" sz="1600" dirty="0">
                <a:latin typeface="Open Sans" panose="020B0606030504020204" pitchFamily="34" charset="0"/>
                <a:ea typeface="Open Sans" panose="020B0606030504020204" pitchFamily="34" charset="0"/>
                <a:cs typeface="Open Sans" panose="020B0606030504020204" pitchFamily="34" charset="0"/>
              </a:rPr>
              <a:t> 2 </a:t>
            </a:r>
            <a:r>
              <a:rPr lang="en-US" sz="1600" dirty="0" err="1">
                <a:latin typeface="Open Sans" panose="020B0606030504020204" pitchFamily="34" charset="0"/>
                <a:ea typeface="Open Sans" panose="020B0606030504020204" pitchFamily="34" charset="0"/>
                <a:cs typeface="Open Sans" panose="020B0606030504020204" pitchFamily="34" charset="0"/>
              </a:rPr>
              <a:t>giao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thức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như</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sau</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lvl="0" indent="-285750" algn="just" rtl="0">
              <a:lnSpc>
                <a:spcPct val="150000"/>
              </a:lnSpc>
              <a:spcBef>
                <a:spcPts val="0"/>
              </a:spcBef>
              <a:spcAft>
                <a:spcPts val="0"/>
              </a:spcAft>
              <a:buFontTx/>
              <a:buChar char="-"/>
            </a:pP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Proof of Work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PoW</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Các</a:t>
            </a:r>
            <a:r>
              <a:rPr lang="en-US" sz="1600" dirty="0">
                <a:effectLst/>
                <a:latin typeface="Open Sans" panose="020B0606030504020204" pitchFamily="34" charset="0"/>
                <a:ea typeface="Open Sans" panose="020B0606030504020204" pitchFamily="34" charset="0"/>
                <a:cs typeface="Open Sans" panose="020B0606030504020204" pitchFamily="34" charset="0"/>
              </a:rPr>
              <a:t> node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sẽ</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cạnh</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tranh</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giải</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quyết</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một</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bài</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toán</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khó</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Nếu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có</a:t>
            </a:r>
            <a:r>
              <a:rPr lang="en-US" sz="1600" dirty="0">
                <a:latin typeface="Open Sans" panose="020B0606030504020204" pitchFamily="34" charset="0"/>
                <a:ea typeface="Open Sans" panose="020B0606030504020204" pitchFamily="34" charset="0"/>
                <a:cs typeface="Open Sans" panose="020B0606030504020204" pitchFamily="34" charset="0"/>
              </a:rPr>
              <a:t> 1 node </a:t>
            </a:r>
            <a:r>
              <a:rPr lang="en-US" sz="1600" dirty="0" err="1">
                <a:latin typeface="Open Sans" panose="020B0606030504020204" pitchFamily="34" charset="0"/>
                <a:ea typeface="Open Sans" panose="020B0606030504020204" pitchFamily="34" charset="0"/>
                <a:cs typeface="Open Sans" panose="020B0606030504020204" pitchFamily="34" charset="0"/>
              </a:rPr>
              <a:t>giải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thì</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khối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sẽ</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them </a:t>
            </a:r>
            <a:r>
              <a:rPr lang="en-US" sz="1600" dirty="0" err="1">
                <a:latin typeface="Open Sans" panose="020B0606030504020204" pitchFamily="34" charset="0"/>
                <a:ea typeface="Open Sans" panose="020B0606030504020204" pitchFamily="34" charset="0"/>
                <a:cs typeface="Open Sans" panose="020B0606030504020204" pitchFamily="34" charset="0"/>
              </a:rPr>
              <a:t>vào</a:t>
            </a:r>
            <a:r>
              <a:rPr lang="en-US" sz="1600" dirty="0">
                <a:latin typeface="Open Sans" panose="020B0606030504020204" pitchFamily="34" charset="0"/>
                <a:ea typeface="Open Sans" panose="020B0606030504020204" pitchFamily="34" charset="0"/>
                <a:cs typeface="Open Sans" panose="020B0606030504020204" pitchFamily="34" charset="0"/>
              </a:rPr>
              <a:t> blockchain.</a:t>
            </a:r>
          </a:p>
          <a:p>
            <a:pPr marL="285750" lvl="0" indent="-285750" algn="just" rtl="0">
              <a:lnSpc>
                <a:spcPct val="150000"/>
              </a:lnSpc>
              <a:spcBef>
                <a:spcPts val="0"/>
              </a:spcBef>
              <a:spcAft>
                <a:spcPts val="0"/>
              </a:spcAft>
              <a:buFontTx/>
              <a:buChar char="-"/>
            </a:pP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Proof of Stake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PoS</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C</a:t>
            </a:r>
            <a:r>
              <a:rPr lang="vi-VN" sz="1600" dirty="0">
                <a:effectLst/>
                <a:latin typeface="Open Sans" panose="020B0606030504020204" pitchFamily="34" charset="0"/>
                <a:ea typeface="Open Sans" panose="020B0606030504020204" pitchFamily="34" charset="0"/>
                <a:cs typeface="Open Sans" panose="020B0606030504020204" pitchFamily="34" charset="0"/>
              </a:rPr>
              <a:t>ác node sẽ được chọn để xác nhận giao dịch và thêm mới các khối vào blockchain.</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97272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633132" y="611279"/>
            <a:ext cx="78777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Thêm</a:t>
            </a:r>
            <a:r>
              <a:rPr lang="en" dirty="0"/>
              <a:t> </a:t>
            </a:r>
            <a:r>
              <a:rPr lang="en" dirty="0" err="1"/>
              <a:t>một</a:t>
            </a:r>
            <a:r>
              <a:rPr lang="en" dirty="0"/>
              <a:t> </a:t>
            </a:r>
            <a:r>
              <a:rPr lang="en" dirty="0" err="1"/>
              <a:t>giao</a:t>
            </a:r>
            <a:r>
              <a:rPr lang="en" dirty="0"/>
              <a:t> </a:t>
            </a:r>
            <a:r>
              <a:rPr lang="en" dirty="0" err="1"/>
              <a:t>dịch</a:t>
            </a:r>
            <a:r>
              <a:rPr lang="en" dirty="0"/>
              <a:t> </a:t>
            </a:r>
            <a:r>
              <a:rPr lang="en" dirty="0" err="1"/>
              <a:t>vào</a:t>
            </a:r>
            <a:r>
              <a:rPr lang="en" dirty="0"/>
              <a:t> blockchain</a:t>
            </a:r>
            <a:endParaRPr dirty="0"/>
          </a:p>
        </p:txBody>
      </p:sp>
      <p:pic>
        <p:nvPicPr>
          <p:cNvPr id="2" name="Picture 1">
            <a:extLst>
              <a:ext uri="{FF2B5EF4-FFF2-40B4-BE49-F238E27FC236}">
                <a16:creationId xmlns:a16="http://schemas.microsoft.com/office/drawing/2014/main" id="{4DF2C65A-9D10-1E2D-4BEF-63266F03AE21}"/>
              </a:ext>
            </a:extLst>
          </p:cNvPr>
          <p:cNvPicPr>
            <a:picLocks noChangeAspect="1"/>
          </p:cNvPicPr>
          <p:nvPr/>
        </p:nvPicPr>
        <p:blipFill>
          <a:blip r:embed="rId3"/>
          <a:stretch>
            <a:fillRect/>
          </a:stretch>
        </p:blipFill>
        <p:spPr>
          <a:xfrm>
            <a:off x="1389413" y="1267117"/>
            <a:ext cx="6590805" cy="3546183"/>
          </a:xfrm>
          <a:prstGeom prst="rect">
            <a:avLst/>
          </a:prstGeom>
        </p:spPr>
      </p:pic>
    </p:spTree>
    <p:extLst>
      <p:ext uri="{BB962C8B-B14F-4D97-AF65-F5344CB8AC3E}">
        <p14:creationId xmlns:p14="http://schemas.microsoft.com/office/powerpoint/2010/main" val="241868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Xác</a:t>
            </a:r>
            <a:r>
              <a:rPr lang="en" dirty="0"/>
              <a:t> </a:t>
            </a:r>
            <a:r>
              <a:rPr lang="en" dirty="0" err="1"/>
              <a:t>thực</a:t>
            </a:r>
            <a:r>
              <a:rPr lang="en" dirty="0"/>
              <a:t> </a:t>
            </a:r>
            <a:r>
              <a:rPr lang="en" dirty="0" err="1"/>
              <a:t>một</a:t>
            </a:r>
            <a:r>
              <a:rPr lang="en" dirty="0"/>
              <a:t> </a:t>
            </a:r>
            <a:r>
              <a:rPr lang="en" dirty="0" err="1"/>
              <a:t>giao</a:t>
            </a:r>
            <a:r>
              <a:rPr lang="en" dirty="0"/>
              <a:t> </a:t>
            </a:r>
            <a:r>
              <a:rPr lang="en" dirty="0" err="1"/>
              <a:t>dịch</a:t>
            </a:r>
            <a:endParaRPr dirty="0"/>
          </a:p>
        </p:txBody>
      </p:sp>
      <p:sp>
        <p:nvSpPr>
          <p:cNvPr id="878" name="Google Shape;878;p43"/>
          <p:cNvSpPr txBox="1">
            <a:spLocks noGrp="1"/>
          </p:cNvSpPr>
          <p:nvPr>
            <p:ph type="subTitle" idx="1"/>
          </p:nvPr>
        </p:nvSpPr>
        <p:spPr>
          <a:xfrm>
            <a:off x="779100" y="1161564"/>
            <a:ext cx="7585800" cy="5027474"/>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vi-VN" sz="1600" dirty="0">
                <a:latin typeface="Open Sans" panose="020B0606030504020204" pitchFamily="34" charset="0"/>
                <a:ea typeface="Open Sans" panose="020B0606030504020204" pitchFamily="34" charset="0"/>
                <a:cs typeface="Open Sans" panose="020B0606030504020204" pitchFamily="34" charset="0"/>
              </a:rPr>
              <a:t>Tính mã băm của giao dịch cần xác thực </a:t>
            </a:r>
          </a:p>
          <a:p>
            <a:pPr marL="171450" lvl="0" indent="-171450" algn="l" rtl="0">
              <a:lnSpc>
                <a:spcPct val="150000"/>
              </a:lnSpc>
              <a:spcBef>
                <a:spcPts val="0"/>
              </a:spcBef>
              <a:spcAft>
                <a:spcPts val="0"/>
              </a:spcAft>
              <a:buFont typeface="Arial" panose="020B0604020202020204" pitchFamily="34" charset="0"/>
              <a:buChar char="•"/>
            </a:pPr>
            <a:r>
              <a:rPr lang="vi-VN" sz="1600" dirty="0">
                <a:latin typeface="Open Sans" panose="020B0606030504020204" pitchFamily="34" charset="0"/>
                <a:ea typeface="Open Sans" panose="020B0606030504020204" pitchFamily="34" charset="0"/>
                <a:cs typeface="Open Sans" panose="020B0606030504020204" pitchFamily="34" charset="0"/>
              </a:rPr>
              <a:t>Tìm kiếm mã băm trong các khối, nếu không thấy thì thông tin giao dịch là không đúng.</a:t>
            </a:r>
          </a:p>
          <a:p>
            <a:pPr marL="171450" lvl="0" indent="-171450" algn="l" rtl="0">
              <a:lnSpc>
                <a:spcPct val="150000"/>
              </a:lnSpc>
              <a:spcBef>
                <a:spcPts val="0"/>
              </a:spcBef>
              <a:spcAft>
                <a:spcPts val="0"/>
              </a:spcAft>
              <a:buFont typeface="Arial" panose="020B0604020202020204" pitchFamily="34" charset="0"/>
              <a:buChar char="•"/>
            </a:pPr>
            <a:r>
              <a:rPr lang="vi-VN" sz="1600" dirty="0">
                <a:latin typeface="Open Sans" panose="020B0606030504020204" pitchFamily="34" charset="0"/>
                <a:ea typeface="Open Sans" panose="020B0606030504020204" pitchFamily="34" charset="0"/>
                <a:cs typeface="Open Sans" panose="020B0606030504020204" pitchFamily="34" charset="0"/>
              </a:rPr>
              <a:t>Nếu có thì kiểm tra tính toàn vẹn của giao dịch:</a:t>
            </a:r>
          </a:p>
          <a:p>
            <a:pPr marL="628650" lvl="1" indent="-171450" algn="l">
              <a:lnSpc>
                <a:spcPct val="150000"/>
              </a:lnSpc>
              <a:buFont typeface="Courier New" panose="02070309020205020404" pitchFamily="49" charset="0"/>
              <a:buChar char="o"/>
            </a:pPr>
            <a:r>
              <a:rPr lang="vi-VN" sz="1600" dirty="0">
                <a:latin typeface="Open Sans" panose="020B0606030504020204" pitchFamily="34" charset="0"/>
                <a:ea typeface="Open Sans" panose="020B0606030504020204" pitchFamily="34" charset="0"/>
                <a:cs typeface="Open Sans" panose="020B0606030504020204" pitchFamily="34" charset="0"/>
              </a:rPr>
              <a:t>Sử dụng khoá công khai để giải mã chữ ký số. </a:t>
            </a:r>
          </a:p>
          <a:p>
            <a:pPr marL="628650" lvl="1" indent="-171450" algn="l">
              <a:lnSpc>
                <a:spcPct val="150000"/>
              </a:lnSpc>
              <a:buFont typeface="Courier New" panose="02070309020205020404" pitchFamily="49" charset="0"/>
              <a:buChar char="o"/>
            </a:pPr>
            <a:r>
              <a:rPr lang="vi-VN" sz="1600" dirty="0">
                <a:latin typeface="Open Sans" panose="020B0606030504020204" pitchFamily="34" charset="0"/>
                <a:ea typeface="Open Sans" panose="020B0606030504020204" pitchFamily="34" charset="0"/>
                <a:cs typeface="Open Sans" panose="020B0606030504020204" pitchFamily="34" charset="0"/>
              </a:rPr>
              <a:t>Tính toán lại mã băm (hash) của dữ liệu giao dịch.</a:t>
            </a:r>
          </a:p>
          <a:p>
            <a:pPr marL="628650" lvl="1" indent="-171450" algn="l">
              <a:lnSpc>
                <a:spcPct val="150000"/>
              </a:lnSpc>
              <a:buFont typeface="Courier New" panose="02070309020205020404" pitchFamily="49" charset="0"/>
              <a:buChar char="o"/>
            </a:pPr>
            <a:r>
              <a:rPr lang="vi-VN" sz="1600" dirty="0">
                <a:latin typeface="Open Sans" panose="020B0606030504020204" pitchFamily="34" charset="0"/>
                <a:ea typeface="Open Sans" panose="020B0606030504020204" pitchFamily="34" charset="0"/>
                <a:cs typeface="Open Sans" panose="020B0606030504020204" pitchFamily="34" charset="0"/>
              </a:rPr>
              <a:t>So sánh hai giá trị vừa tính được. Nếu trùng khớp thì giao dịch được xác nhận.</a:t>
            </a:r>
          </a:p>
        </p:txBody>
      </p:sp>
    </p:spTree>
    <p:extLst>
      <p:ext uri="{BB962C8B-B14F-4D97-AF65-F5344CB8AC3E}">
        <p14:creationId xmlns:p14="http://schemas.microsoft.com/office/powerpoint/2010/main" val="115004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Hợp</a:t>
            </a:r>
            <a:r>
              <a:rPr lang="en" dirty="0"/>
              <a:t> </a:t>
            </a:r>
            <a:r>
              <a:rPr lang="en" dirty="0" err="1"/>
              <a:t>đồng</a:t>
            </a:r>
            <a:r>
              <a:rPr lang="en" dirty="0"/>
              <a:t> </a:t>
            </a:r>
            <a:r>
              <a:rPr lang="en" dirty="0" err="1"/>
              <a:t>thông</a:t>
            </a:r>
            <a:r>
              <a:rPr lang="en" dirty="0"/>
              <a:t> </a:t>
            </a:r>
            <a:r>
              <a:rPr lang="en" dirty="0" err="1"/>
              <a:t>minh</a:t>
            </a:r>
            <a:endParaRPr dirty="0"/>
          </a:p>
        </p:txBody>
      </p:sp>
      <p:sp>
        <p:nvSpPr>
          <p:cNvPr id="867" name="Google Shape;867;p42"/>
          <p:cNvSpPr txBox="1">
            <a:spLocks noGrp="1"/>
          </p:cNvSpPr>
          <p:nvPr>
            <p:ph type="subTitle" idx="1"/>
          </p:nvPr>
        </p:nvSpPr>
        <p:spPr>
          <a:xfrm>
            <a:off x="720000" y="1440579"/>
            <a:ext cx="4481436" cy="2892563"/>
          </a:xfrm>
          <a:prstGeom prst="rect">
            <a:avLst/>
          </a:prstGeom>
        </p:spPr>
        <p:txBody>
          <a:bodyPr spcFirstLastPara="1" wrap="square" lIns="91425" tIns="91425" rIns="91425" bIns="91425" anchor="t" anchorCtr="0">
            <a:noAutofit/>
          </a:bodyPr>
          <a:lstStyle/>
          <a:p>
            <a:pPr marL="139700" indent="0" algn="just">
              <a:buNone/>
            </a:pPr>
            <a:r>
              <a:rPr lang="vi-VN" sz="1600" dirty="0">
                <a:effectLst/>
                <a:latin typeface="Open Sans" panose="020B0606030504020204" pitchFamily="34" charset="0"/>
                <a:ea typeface="Open Sans" panose="020B0606030504020204" pitchFamily="34" charset="0"/>
                <a:cs typeface="Open Sans" panose="020B0606030504020204" pitchFamily="34" charset="0"/>
              </a:rPr>
              <a:t>Hợp đồng thông minh được định nghĩa bởi một tập hợp các quy tắc và điều kiện được viết bằng ngôn ngữ lập trình và thực thi trên mạng blockchain. Khi hợp đồng thông minh được kích hoạt, nó sẽ tự động thực hiện các hành động được yêu cầu một cách đáng tin cậy, không cần phải dựa vào bên thứ ba.</a:t>
            </a:r>
          </a:p>
          <a:p>
            <a:pPr marL="139700" indent="0" algn="just">
              <a:buNone/>
            </a:pPr>
            <a:endParaRPr lang="vi-VN" sz="16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Blockchain và hợp đồng thông minh đang thay đổi nền tài chính của chúng ta  như thế nào?">
            <a:extLst>
              <a:ext uri="{FF2B5EF4-FFF2-40B4-BE49-F238E27FC236}">
                <a16:creationId xmlns:a16="http://schemas.microsoft.com/office/drawing/2014/main" id="{CAD761FA-F3E2-76F1-0983-90BD1DC8D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676" y="1296336"/>
            <a:ext cx="2954324" cy="303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13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0"/>
          <p:cNvSpPr txBox="1">
            <a:spLocks noGrp="1"/>
          </p:cNvSpPr>
          <p:nvPr>
            <p:ph type="title"/>
          </p:nvPr>
        </p:nvSpPr>
        <p:spPr>
          <a:xfrm>
            <a:off x="949950" y="2244463"/>
            <a:ext cx="7244100" cy="11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MÔ HÌNH BÀI TOÁN</a:t>
            </a:r>
            <a:endParaRPr dirty="0"/>
          </a:p>
        </p:txBody>
      </p:sp>
      <p:sp>
        <p:nvSpPr>
          <p:cNvPr id="852" name="Google Shape;852;p40"/>
          <p:cNvSpPr txBox="1">
            <a:spLocks noGrp="1"/>
          </p:cNvSpPr>
          <p:nvPr>
            <p:ph type="title" idx="2"/>
          </p:nvPr>
        </p:nvSpPr>
        <p:spPr>
          <a:xfrm>
            <a:off x="3745950" y="14167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15555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72" name="Google Shape;872;p42"/>
          <p:cNvPicPr preferRelativeResize="0"/>
          <p:nvPr/>
        </p:nvPicPr>
        <p:blipFill>
          <a:blip r:embed="rId3">
            <a:alphaModFix/>
          </a:blip>
          <a:stretch>
            <a:fillRect/>
          </a:stretch>
        </p:blipFill>
        <p:spPr>
          <a:xfrm>
            <a:off x="6561212" y="2607275"/>
            <a:ext cx="1187950" cy="1083251"/>
          </a:xfrm>
          <a:prstGeom prst="rect">
            <a:avLst/>
          </a:prstGeom>
          <a:noFill/>
          <a:ln>
            <a:noFill/>
          </a:ln>
        </p:spPr>
      </p:pic>
      <p:pic>
        <p:nvPicPr>
          <p:cNvPr id="865" name="Google Shape;865;p42"/>
          <p:cNvPicPr preferRelativeResize="0"/>
          <p:nvPr/>
        </p:nvPicPr>
        <p:blipFill>
          <a:blip r:embed="rId4">
            <a:alphaModFix amt="30000"/>
          </a:blip>
          <a:stretch>
            <a:fillRect/>
          </a:stretch>
        </p:blipFill>
        <p:spPr>
          <a:xfrm rot="5400003">
            <a:off x="5428735" y="1943098"/>
            <a:ext cx="2538100" cy="1569948"/>
          </a:xfrm>
          <a:prstGeom prst="rect">
            <a:avLst/>
          </a:prstGeom>
          <a:noFill/>
          <a:ln>
            <a:noFill/>
          </a:ln>
        </p:spPr>
      </p:pic>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Các</a:t>
            </a:r>
            <a:r>
              <a:rPr lang="en" dirty="0"/>
              <a:t> </a:t>
            </a:r>
            <a:r>
              <a:rPr lang="en" dirty="0" err="1"/>
              <a:t>thành</a:t>
            </a:r>
            <a:r>
              <a:rPr lang="en" dirty="0"/>
              <a:t> </a:t>
            </a:r>
            <a:r>
              <a:rPr lang="en" dirty="0" err="1"/>
              <a:t>phần</a:t>
            </a:r>
            <a:r>
              <a:rPr lang="en" dirty="0"/>
              <a:t> </a:t>
            </a:r>
            <a:r>
              <a:rPr lang="en" dirty="0" err="1"/>
              <a:t>tham</a:t>
            </a:r>
            <a:r>
              <a:rPr lang="en" dirty="0"/>
              <a:t> </a:t>
            </a:r>
            <a:r>
              <a:rPr lang="en" dirty="0" err="1"/>
              <a:t>gia</a:t>
            </a:r>
            <a:endParaRPr dirty="0"/>
          </a:p>
        </p:txBody>
      </p:sp>
      <p:grpSp>
        <p:nvGrpSpPr>
          <p:cNvPr id="869" name="Google Shape;869;p42"/>
          <p:cNvGrpSpPr/>
          <p:nvPr/>
        </p:nvGrpSpPr>
        <p:grpSpPr>
          <a:xfrm rot="807363">
            <a:off x="7440036" y="1825226"/>
            <a:ext cx="652215" cy="1286245"/>
            <a:chOff x="1913490" y="2316105"/>
            <a:chExt cx="384617" cy="758511"/>
          </a:xfrm>
        </p:grpSpPr>
        <p:sp>
          <p:nvSpPr>
            <p:cNvPr id="870" name="Google Shape;870;p42"/>
            <p:cNvSpPr/>
            <p:nvPr/>
          </p:nvSpPr>
          <p:spPr>
            <a:xfrm>
              <a:off x="1913490" y="2316105"/>
              <a:ext cx="384617" cy="758511"/>
            </a:xfrm>
            <a:custGeom>
              <a:avLst/>
              <a:gdLst/>
              <a:ahLst/>
              <a:cxnLst/>
              <a:rect l="l" t="t" r="r" b="b"/>
              <a:pathLst>
                <a:path w="8967" h="17684" extrusionOk="0">
                  <a:moveTo>
                    <a:pt x="3728" y="225"/>
                  </a:moveTo>
                  <a:cubicBezTo>
                    <a:pt x="4042" y="249"/>
                    <a:pt x="4892" y="371"/>
                    <a:pt x="4333" y="759"/>
                  </a:cubicBezTo>
                  <a:cubicBezTo>
                    <a:pt x="3993" y="976"/>
                    <a:pt x="3582" y="1098"/>
                    <a:pt x="3194" y="1195"/>
                  </a:cubicBezTo>
                  <a:cubicBezTo>
                    <a:pt x="2805" y="1310"/>
                    <a:pt x="2331" y="1409"/>
                    <a:pt x="1874" y="1409"/>
                  </a:cubicBezTo>
                  <a:cubicBezTo>
                    <a:pt x="1559" y="1409"/>
                    <a:pt x="1253" y="1362"/>
                    <a:pt x="986" y="1244"/>
                  </a:cubicBezTo>
                  <a:cubicBezTo>
                    <a:pt x="1083" y="1050"/>
                    <a:pt x="1254" y="879"/>
                    <a:pt x="1519" y="759"/>
                  </a:cubicBezTo>
                  <a:cubicBezTo>
                    <a:pt x="2150" y="419"/>
                    <a:pt x="3000" y="225"/>
                    <a:pt x="3728" y="225"/>
                  </a:cubicBezTo>
                  <a:close/>
                  <a:moveTo>
                    <a:pt x="4721" y="662"/>
                  </a:moveTo>
                  <a:cubicBezTo>
                    <a:pt x="4795" y="879"/>
                    <a:pt x="4892" y="1098"/>
                    <a:pt x="4964" y="1316"/>
                  </a:cubicBezTo>
                  <a:cubicBezTo>
                    <a:pt x="5061" y="1607"/>
                    <a:pt x="5134" y="1923"/>
                    <a:pt x="5158" y="2237"/>
                  </a:cubicBezTo>
                  <a:cubicBezTo>
                    <a:pt x="5158" y="2237"/>
                    <a:pt x="5134" y="2237"/>
                    <a:pt x="5109" y="2263"/>
                  </a:cubicBezTo>
                  <a:cubicBezTo>
                    <a:pt x="4989" y="2334"/>
                    <a:pt x="4866" y="2431"/>
                    <a:pt x="4746" y="2505"/>
                  </a:cubicBezTo>
                  <a:cubicBezTo>
                    <a:pt x="4746" y="2480"/>
                    <a:pt x="4769" y="2480"/>
                    <a:pt x="4769" y="2457"/>
                  </a:cubicBezTo>
                  <a:cubicBezTo>
                    <a:pt x="4818" y="1898"/>
                    <a:pt x="4698" y="1364"/>
                    <a:pt x="4624" y="807"/>
                  </a:cubicBezTo>
                  <a:cubicBezTo>
                    <a:pt x="4624" y="782"/>
                    <a:pt x="4624" y="782"/>
                    <a:pt x="4601" y="782"/>
                  </a:cubicBezTo>
                  <a:lnTo>
                    <a:pt x="4721" y="662"/>
                  </a:lnTo>
                  <a:close/>
                  <a:moveTo>
                    <a:pt x="4478" y="879"/>
                  </a:moveTo>
                  <a:cubicBezTo>
                    <a:pt x="4527" y="1413"/>
                    <a:pt x="4672" y="1923"/>
                    <a:pt x="4649" y="2457"/>
                  </a:cubicBezTo>
                  <a:cubicBezTo>
                    <a:pt x="4649" y="2505"/>
                    <a:pt x="4698" y="2505"/>
                    <a:pt x="4721" y="2505"/>
                  </a:cubicBezTo>
                  <a:cubicBezTo>
                    <a:pt x="4601" y="2577"/>
                    <a:pt x="4504" y="2625"/>
                    <a:pt x="4381" y="2674"/>
                  </a:cubicBezTo>
                  <a:cubicBezTo>
                    <a:pt x="4381" y="2431"/>
                    <a:pt x="4358" y="2189"/>
                    <a:pt x="4333" y="1946"/>
                  </a:cubicBezTo>
                  <a:cubicBezTo>
                    <a:pt x="4284" y="1680"/>
                    <a:pt x="4284" y="1341"/>
                    <a:pt x="4187" y="1073"/>
                  </a:cubicBezTo>
                  <a:lnTo>
                    <a:pt x="4187" y="1050"/>
                  </a:lnTo>
                  <a:cubicBezTo>
                    <a:pt x="4284" y="1001"/>
                    <a:pt x="4381" y="953"/>
                    <a:pt x="4478" y="879"/>
                  </a:cubicBezTo>
                  <a:close/>
                  <a:moveTo>
                    <a:pt x="4067" y="1122"/>
                  </a:moveTo>
                  <a:lnTo>
                    <a:pt x="4067" y="1122"/>
                  </a:lnTo>
                  <a:cubicBezTo>
                    <a:pt x="4042" y="1341"/>
                    <a:pt x="4116" y="1583"/>
                    <a:pt x="4139" y="1778"/>
                  </a:cubicBezTo>
                  <a:cubicBezTo>
                    <a:pt x="4213" y="2092"/>
                    <a:pt x="4261" y="2408"/>
                    <a:pt x="4284" y="2748"/>
                  </a:cubicBezTo>
                  <a:lnTo>
                    <a:pt x="3922" y="2893"/>
                  </a:lnTo>
                  <a:cubicBezTo>
                    <a:pt x="3848" y="2651"/>
                    <a:pt x="3799" y="2408"/>
                    <a:pt x="3751" y="2140"/>
                  </a:cubicBezTo>
                  <a:cubicBezTo>
                    <a:pt x="3702" y="1875"/>
                    <a:pt x="3728" y="1583"/>
                    <a:pt x="3679" y="1292"/>
                  </a:cubicBezTo>
                  <a:cubicBezTo>
                    <a:pt x="3776" y="1244"/>
                    <a:pt x="3922" y="1195"/>
                    <a:pt x="4067" y="1122"/>
                  </a:cubicBezTo>
                  <a:close/>
                  <a:moveTo>
                    <a:pt x="3557" y="1341"/>
                  </a:moveTo>
                  <a:cubicBezTo>
                    <a:pt x="3485" y="1849"/>
                    <a:pt x="3679" y="2408"/>
                    <a:pt x="3825" y="2916"/>
                  </a:cubicBezTo>
                  <a:cubicBezTo>
                    <a:pt x="3631" y="2990"/>
                    <a:pt x="3436" y="3039"/>
                    <a:pt x="3242" y="3062"/>
                  </a:cubicBezTo>
                  <a:cubicBezTo>
                    <a:pt x="3217" y="2528"/>
                    <a:pt x="3145" y="1995"/>
                    <a:pt x="3072" y="1461"/>
                  </a:cubicBezTo>
                  <a:cubicBezTo>
                    <a:pt x="3242" y="1438"/>
                    <a:pt x="3388" y="1389"/>
                    <a:pt x="3534" y="1341"/>
                  </a:cubicBezTo>
                  <a:close/>
                  <a:moveTo>
                    <a:pt x="889" y="1461"/>
                  </a:moveTo>
                  <a:cubicBezTo>
                    <a:pt x="963" y="1510"/>
                    <a:pt x="1060" y="1558"/>
                    <a:pt x="1157" y="1583"/>
                  </a:cubicBezTo>
                  <a:cubicBezTo>
                    <a:pt x="986" y="2020"/>
                    <a:pt x="1157" y="2651"/>
                    <a:pt x="1302" y="3111"/>
                  </a:cubicBezTo>
                  <a:cubicBezTo>
                    <a:pt x="1228" y="3087"/>
                    <a:pt x="1157" y="3087"/>
                    <a:pt x="1083" y="3062"/>
                  </a:cubicBezTo>
                  <a:lnTo>
                    <a:pt x="1083" y="3039"/>
                  </a:lnTo>
                  <a:cubicBezTo>
                    <a:pt x="866" y="2505"/>
                    <a:pt x="743" y="1946"/>
                    <a:pt x="889" y="1461"/>
                  </a:cubicBezTo>
                  <a:close/>
                  <a:moveTo>
                    <a:pt x="1277" y="1607"/>
                  </a:moveTo>
                  <a:cubicBezTo>
                    <a:pt x="1351" y="1607"/>
                    <a:pt x="1448" y="1632"/>
                    <a:pt x="1545" y="1632"/>
                  </a:cubicBezTo>
                  <a:cubicBezTo>
                    <a:pt x="1496" y="1801"/>
                    <a:pt x="1545" y="1995"/>
                    <a:pt x="1568" y="2166"/>
                  </a:cubicBezTo>
                  <a:cubicBezTo>
                    <a:pt x="1616" y="2505"/>
                    <a:pt x="1713" y="2845"/>
                    <a:pt x="1811" y="3159"/>
                  </a:cubicBezTo>
                  <a:cubicBezTo>
                    <a:pt x="1665" y="3159"/>
                    <a:pt x="1545" y="3136"/>
                    <a:pt x="1422" y="3111"/>
                  </a:cubicBezTo>
                  <a:cubicBezTo>
                    <a:pt x="1374" y="2916"/>
                    <a:pt x="1325" y="2699"/>
                    <a:pt x="1302" y="2480"/>
                  </a:cubicBezTo>
                  <a:cubicBezTo>
                    <a:pt x="1254" y="2189"/>
                    <a:pt x="1277" y="1898"/>
                    <a:pt x="1277" y="1607"/>
                  </a:cubicBezTo>
                  <a:close/>
                  <a:moveTo>
                    <a:pt x="2951" y="1486"/>
                  </a:moveTo>
                  <a:cubicBezTo>
                    <a:pt x="2903" y="1995"/>
                    <a:pt x="3072" y="2577"/>
                    <a:pt x="3145" y="3087"/>
                  </a:cubicBezTo>
                  <a:lnTo>
                    <a:pt x="2781" y="3159"/>
                  </a:lnTo>
                  <a:cubicBezTo>
                    <a:pt x="2732" y="2893"/>
                    <a:pt x="2684" y="2625"/>
                    <a:pt x="2660" y="2360"/>
                  </a:cubicBezTo>
                  <a:cubicBezTo>
                    <a:pt x="2635" y="2092"/>
                    <a:pt x="2660" y="1826"/>
                    <a:pt x="2612" y="1558"/>
                  </a:cubicBezTo>
                  <a:cubicBezTo>
                    <a:pt x="2732" y="1535"/>
                    <a:pt x="2854" y="1510"/>
                    <a:pt x="2951" y="1486"/>
                  </a:cubicBezTo>
                  <a:close/>
                  <a:moveTo>
                    <a:pt x="2030" y="1632"/>
                  </a:moveTo>
                  <a:cubicBezTo>
                    <a:pt x="1956" y="1801"/>
                    <a:pt x="1981" y="2043"/>
                    <a:pt x="2030" y="2214"/>
                  </a:cubicBezTo>
                  <a:cubicBezTo>
                    <a:pt x="2053" y="2554"/>
                    <a:pt x="2150" y="2868"/>
                    <a:pt x="2224" y="3184"/>
                  </a:cubicBezTo>
                  <a:lnTo>
                    <a:pt x="1908" y="3184"/>
                  </a:lnTo>
                  <a:cubicBezTo>
                    <a:pt x="1836" y="2893"/>
                    <a:pt x="1787" y="2602"/>
                    <a:pt x="1739" y="2311"/>
                  </a:cubicBezTo>
                  <a:cubicBezTo>
                    <a:pt x="1690" y="2092"/>
                    <a:pt x="1690" y="1849"/>
                    <a:pt x="1665" y="1632"/>
                  </a:cubicBezTo>
                  <a:close/>
                  <a:moveTo>
                    <a:pt x="2515" y="1583"/>
                  </a:moveTo>
                  <a:cubicBezTo>
                    <a:pt x="2441" y="1752"/>
                    <a:pt x="2490" y="1995"/>
                    <a:pt x="2515" y="2189"/>
                  </a:cubicBezTo>
                  <a:cubicBezTo>
                    <a:pt x="2538" y="2528"/>
                    <a:pt x="2612" y="2845"/>
                    <a:pt x="2684" y="3159"/>
                  </a:cubicBezTo>
                  <a:cubicBezTo>
                    <a:pt x="2563" y="3159"/>
                    <a:pt x="2441" y="3184"/>
                    <a:pt x="2321" y="3184"/>
                  </a:cubicBezTo>
                  <a:cubicBezTo>
                    <a:pt x="2272" y="2651"/>
                    <a:pt x="2102" y="2140"/>
                    <a:pt x="2150" y="1607"/>
                  </a:cubicBezTo>
                  <a:cubicBezTo>
                    <a:pt x="2272" y="1607"/>
                    <a:pt x="2393" y="1583"/>
                    <a:pt x="2515" y="1583"/>
                  </a:cubicBezTo>
                  <a:close/>
                  <a:moveTo>
                    <a:pt x="2102" y="3378"/>
                  </a:moveTo>
                  <a:cubicBezTo>
                    <a:pt x="2078" y="3427"/>
                    <a:pt x="2078" y="3450"/>
                    <a:pt x="2127" y="3475"/>
                  </a:cubicBezTo>
                  <a:cubicBezTo>
                    <a:pt x="2127" y="3499"/>
                    <a:pt x="2150" y="3499"/>
                    <a:pt x="2150" y="3499"/>
                  </a:cubicBezTo>
                  <a:cubicBezTo>
                    <a:pt x="2127" y="3524"/>
                    <a:pt x="2102" y="3572"/>
                    <a:pt x="2127" y="3621"/>
                  </a:cubicBezTo>
                  <a:cubicBezTo>
                    <a:pt x="2102" y="3596"/>
                    <a:pt x="2053" y="3596"/>
                    <a:pt x="2030" y="3596"/>
                  </a:cubicBezTo>
                  <a:cubicBezTo>
                    <a:pt x="2005" y="3524"/>
                    <a:pt x="1956" y="3450"/>
                    <a:pt x="1933" y="3378"/>
                  </a:cubicBezTo>
                  <a:close/>
                  <a:moveTo>
                    <a:pt x="2078" y="3838"/>
                  </a:moveTo>
                  <a:cubicBezTo>
                    <a:pt x="2127" y="3863"/>
                    <a:pt x="2175" y="3887"/>
                    <a:pt x="2199" y="3912"/>
                  </a:cubicBezTo>
                  <a:cubicBezTo>
                    <a:pt x="2150" y="3935"/>
                    <a:pt x="2127" y="3960"/>
                    <a:pt x="2102" y="4009"/>
                  </a:cubicBezTo>
                  <a:cubicBezTo>
                    <a:pt x="2102" y="3935"/>
                    <a:pt x="2102" y="3887"/>
                    <a:pt x="2078" y="3838"/>
                  </a:cubicBezTo>
                  <a:close/>
                  <a:moveTo>
                    <a:pt x="2127" y="4106"/>
                  </a:moveTo>
                  <a:cubicBezTo>
                    <a:pt x="2272" y="4226"/>
                    <a:pt x="2418" y="4323"/>
                    <a:pt x="2538" y="4420"/>
                  </a:cubicBezTo>
                  <a:cubicBezTo>
                    <a:pt x="2466" y="4420"/>
                    <a:pt x="2369" y="4420"/>
                    <a:pt x="2272" y="4445"/>
                  </a:cubicBezTo>
                  <a:cubicBezTo>
                    <a:pt x="2247" y="4445"/>
                    <a:pt x="2199" y="4469"/>
                    <a:pt x="2199" y="4517"/>
                  </a:cubicBezTo>
                  <a:cubicBezTo>
                    <a:pt x="2199" y="4542"/>
                    <a:pt x="2199" y="4591"/>
                    <a:pt x="2224" y="4614"/>
                  </a:cubicBezTo>
                  <a:cubicBezTo>
                    <a:pt x="2334" y="4724"/>
                    <a:pt x="2235" y="4738"/>
                    <a:pt x="2117" y="4738"/>
                  </a:cubicBezTo>
                  <a:cubicBezTo>
                    <a:pt x="2079" y="4738"/>
                    <a:pt x="2040" y="4736"/>
                    <a:pt x="2005" y="4736"/>
                  </a:cubicBezTo>
                  <a:lnTo>
                    <a:pt x="1981" y="4736"/>
                  </a:lnTo>
                  <a:cubicBezTo>
                    <a:pt x="2078" y="4542"/>
                    <a:pt x="2102" y="4323"/>
                    <a:pt x="2102" y="4106"/>
                  </a:cubicBezTo>
                  <a:close/>
                  <a:moveTo>
                    <a:pt x="2005" y="4882"/>
                  </a:moveTo>
                  <a:cubicBezTo>
                    <a:pt x="2127" y="4931"/>
                    <a:pt x="2224" y="4979"/>
                    <a:pt x="2296" y="5051"/>
                  </a:cubicBezTo>
                  <a:cubicBezTo>
                    <a:pt x="2150" y="5051"/>
                    <a:pt x="2005" y="5076"/>
                    <a:pt x="1859" y="5099"/>
                  </a:cubicBezTo>
                  <a:cubicBezTo>
                    <a:pt x="1811" y="5099"/>
                    <a:pt x="1787" y="5173"/>
                    <a:pt x="1811" y="5222"/>
                  </a:cubicBezTo>
                  <a:cubicBezTo>
                    <a:pt x="2036" y="5415"/>
                    <a:pt x="1940" y="5458"/>
                    <a:pt x="1773" y="5458"/>
                  </a:cubicBezTo>
                  <a:cubicBezTo>
                    <a:pt x="1688" y="5458"/>
                    <a:pt x="1585" y="5447"/>
                    <a:pt x="1496" y="5439"/>
                  </a:cubicBezTo>
                  <a:lnTo>
                    <a:pt x="1665" y="5270"/>
                  </a:lnTo>
                  <a:cubicBezTo>
                    <a:pt x="1787" y="5148"/>
                    <a:pt x="1908" y="5002"/>
                    <a:pt x="2005" y="4882"/>
                  </a:cubicBezTo>
                  <a:close/>
                  <a:moveTo>
                    <a:pt x="1399" y="5513"/>
                  </a:moveTo>
                  <a:cubicBezTo>
                    <a:pt x="1422" y="5536"/>
                    <a:pt x="1422" y="5561"/>
                    <a:pt x="1448" y="5561"/>
                  </a:cubicBezTo>
                  <a:cubicBezTo>
                    <a:pt x="1519" y="5610"/>
                    <a:pt x="1616" y="5658"/>
                    <a:pt x="1713" y="5707"/>
                  </a:cubicBezTo>
                  <a:cubicBezTo>
                    <a:pt x="1545" y="5730"/>
                    <a:pt x="1351" y="5755"/>
                    <a:pt x="1180" y="5755"/>
                  </a:cubicBezTo>
                  <a:cubicBezTo>
                    <a:pt x="1254" y="5681"/>
                    <a:pt x="1325" y="5610"/>
                    <a:pt x="1399" y="5513"/>
                  </a:cubicBezTo>
                  <a:close/>
                  <a:moveTo>
                    <a:pt x="1083" y="5852"/>
                  </a:moveTo>
                  <a:lnTo>
                    <a:pt x="1131" y="5901"/>
                  </a:lnTo>
                  <a:cubicBezTo>
                    <a:pt x="1277" y="5949"/>
                    <a:pt x="1374" y="6021"/>
                    <a:pt x="1496" y="6095"/>
                  </a:cubicBezTo>
                  <a:cubicBezTo>
                    <a:pt x="1325" y="6095"/>
                    <a:pt x="1180" y="6118"/>
                    <a:pt x="1011" y="6118"/>
                  </a:cubicBezTo>
                  <a:cubicBezTo>
                    <a:pt x="937" y="6118"/>
                    <a:pt x="914" y="6192"/>
                    <a:pt x="963" y="6240"/>
                  </a:cubicBezTo>
                  <a:cubicBezTo>
                    <a:pt x="1060" y="6312"/>
                    <a:pt x="1131" y="6361"/>
                    <a:pt x="1205" y="6434"/>
                  </a:cubicBezTo>
                  <a:cubicBezTo>
                    <a:pt x="1120" y="6422"/>
                    <a:pt x="1029" y="6422"/>
                    <a:pt x="938" y="6422"/>
                  </a:cubicBezTo>
                  <a:cubicBezTo>
                    <a:pt x="847" y="6422"/>
                    <a:pt x="756" y="6422"/>
                    <a:pt x="672" y="6409"/>
                  </a:cubicBezTo>
                  <a:cubicBezTo>
                    <a:pt x="792" y="6215"/>
                    <a:pt x="937" y="6021"/>
                    <a:pt x="1083" y="5852"/>
                  </a:cubicBezTo>
                  <a:close/>
                  <a:moveTo>
                    <a:pt x="598" y="6580"/>
                  </a:moveTo>
                  <a:cubicBezTo>
                    <a:pt x="769" y="6652"/>
                    <a:pt x="937" y="6749"/>
                    <a:pt x="1108" y="6822"/>
                  </a:cubicBezTo>
                  <a:cubicBezTo>
                    <a:pt x="937" y="6846"/>
                    <a:pt x="743" y="6871"/>
                    <a:pt x="549" y="6871"/>
                  </a:cubicBezTo>
                  <a:cubicBezTo>
                    <a:pt x="478" y="6871"/>
                    <a:pt x="478" y="6968"/>
                    <a:pt x="549" y="6991"/>
                  </a:cubicBezTo>
                  <a:cubicBezTo>
                    <a:pt x="720" y="7088"/>
                    <a:pt x="914" y="7185"/>
                    <a:pt x="1083" y="7282"/>
                  </a:cubicBezTo>
                  <a:lnTo>
                    <a:pt x="501" y="7282"/>
                  </a:lnTo>
                  <a:cubicBezTo>
                    <a:pt x="429" y="7282"/>
                    <a:pt x="429" y="7379"/>
                    <a:pt x="478" y="7404"/>
                  </a:cubicBezTo>
                  <a:cubicBezTo>
                    <a:pt x="623" y="7476"/>
                    <a:pt x="743" y="7550"/>
                    <a:pt x="889" y="7622"/>
                  </a:cubicBezTo>
                  <a:cubicBezTo>
                    <a:pt x="720" y="7598"/>
                    <a:pt x="549" y="7598"/>
                    <a:pt x="404" y="7573"/>
                  </a:cubicBezTo>
                  <a:cubicBezTo>
                    <a:pt x="404" y="7404"/>
                    <a:pt x="404" y="7210"/>
                    <a:pt x="452" y="7016"/>
                  </a:cubicBezTo>
                  <a:cubicBezTo>
                    <a:pt x="478" y="6871"/>
                    <a:pt x="526" y="6700"/>
                    <a:pt x="598" y="6580"/>
                  </a:cubicBezTo>
                  <a:close/>
                  <a:moveTo>
                    <a:pt x="404" y="7864"/>
                  </a:moveTo>
                  <a:lnTo>
                    <a:pt x="404" y="7864"/>
                  </a:lnTo>
                  <a:cubicBezTo>
                    <a:pt x="575" y="7961"/>
                    <a:pt x="769" y="8035"/>
                    <a:pt x="937" y="8132"/>
                  </a:cubicBezTo>
                  <a:cubicBezTo>
                    <a:pt x="817" y="8107"/>
                    <a:pt x="672" y="8084"/>
                    <a:pt x="549" y="8058"/>
                  </a:cubicBezTo>
                  <a:cubicBezTo>
                    <a:pt x="478" y="8058"/>
                    <a:pt x="452" y="8155"/>
                    <a:pt x="501" y="8181"/>
                  </a:cubicBezTo>
                  <a:cubicBezTo>
                    <a:pt x="526" y="8204"/>
                    <a:pt x="549" y="8229"/>
                    <a:pt x="575" y="8229"/>
                  </a:cubicBezTo>
                  <a:cubicBezTo>
                    <a:pt x="526" y="8252"/>
                    <a:pt x="501" y="8252"/>
                    <a:pt x="452" y="8278"/>
                  </a:cubicBezTo>
                  <a:cubicBezTo>
                    <a:pt x="429" y="8132"/>
                    <a:pt x="404" y="7987"/>
                    <a:pt x="404" y="7864"/>
                  </a:cubicBezTo>
                  <a:close/>
                  <a:moveTo>
                    <a:pt x="4261" y="2990"/>
                  </a:moveTo>
                  <a:lnTo>
                    <a:pt x="4261" y="3013"/>
                  </a:lnTo>
                  <a:cubicBezTo>
                    <a:pt x="4310" y="3475"/>
                    <a:pt x="4455" y="3887"/>
                    <a:pt x="4795" y="4203"/>
                  </a:cubicBezTo>
                  <a:cubicBezTo>
                    <a:pt x="4769" y="4251"/>
                    <a:pt x="4769" y="4323"/>
                    <a:pt x="4843" y="4348"/>
                  </a:cubicBezTo>
                  <a:cubicBezTo>
                    <a:pt x="5449" y="4639"/>
                    <a:pt x="6056" y="4931"/>
                    <a:pt x="6516" y="5439"/>
                  </a:cubicBezTo>
                  <a:cubicBezTo>
                    <a:pt x="6710" y="5633"/>
                    <a:pt x="6832" y="5852"/>
                    <a:pt x="6952" y="6095"/>
                  </a:cubicBezTo>
                  <a:cubicBezTo>
                    <a:pt x="6322" y="7379"/>
                    <a:pt x="4940" y="8132"/>
                    <a:pt x="3534" y="8278"/>
                  </a:cubicBezTo>
                  <a:cubicBezTo>
                    <a:pt x="3296" y="8306"/>
                    <a:pt x="3059" y="8315"/>
                    <a:pt x="2822" y="8315"/>
                  </a:cubicBezTo>
                  <a:cubicBezTo>
                    <a:pt x="2453" y="8315"/>
                    <a:pt x="2084" y="8292"/>
                    <a:pt x="1713" y="8278"/>
                  </a:cubicBezTo>
                  <a:cubicBezTo>
                    <a:pt x="1616" y="8252"/>
                    <a:pt x="1519" y="8252"/>
                    <a:pt x="1422" y="8229"/>
                  </a:cubicBezTo>
                  <a:cubicBezTo>
                    <a:pt x="1422" y="8229"/>
                    <a:pt x="1422" y="8204"/>
                    <a:pt x="1399" y="8181"/>
                  </a:cubicBezTo>
                  <a:cubicBezTo>
                    <a:pt x="1060" y="8035"/>
                    <a:pt x="743" y="7889"/>
                    <a:pt x="404" y="7719"/>
                  </a:cubicBezTo>
                  <a:lnTo>
                    <a:pt x="404" y="7719"/>
                  </a:lnTo>
                  <a:cubicBezTo>
                    <a:pt x="672" y="7744"/>
                    <a:pt x="937" y="7744"/>
                    <a:pt x="1205" y="7792"/>
                  </a:cubicBezTo>
                  <a:cubicBezTo>
                    <a:pt x="1302" y="7792"/>
                    <a:pt x="1325" y="7695"/>
                    <a:pt x="1254" y="7647"/>
                  </a:cubicBezTo>
                  <a:cubicBezTo>
                    <a:pt x="1083" y="7598"/>
                    <a:pt x="937" y="7501"/>
                    <a:pt x="792" y="7428"/>
                  </a:cubicBezTo>
                  <a:lnTo>
                    <a:pt x="1374" y="7428"/>
                  </a:lnTo>
                  <a:cubicBezTo>
                    <a:pt x="1471" y="7428"/>
                    <a:pt x="1471" y="7331"/>
                    <a:pt x="1399" y="7307"/>
                  </a:cubicBezTo>
                  <a:cubicBezTo>
                    <a:pt x="1205" y="7210"/>
                    <a:pt x="1011" y="7088"/>
                    <a:pt x="817" y="6991"/>
                  </a:cubicBezTo>
                  <a:cubicBezTo>
                    <a:pt x="1011" y="6968"/>
                    <a:pt x="1228" y="6943"/>
                    <a:pt x="1422" y="6943"/>
                  </a:cubicBezTo>
                  <a:cubicBezTo>
                    <a:pt x="1496" y="6943"/>
                    <a:pt x="1519" y="6846"/>
                    <a:pt x="1448" y="6822"/>
                  </a:cubicBezTo>
                  <a:cubicBezTo>
                    <a:pt x="1254" y="6749"/>
                    <a:pt x="1060" y="6652"/>
                    <a:pt x="889" y="6555"/>
                  </a:cubicBezTo>
                  <a:cubicBezTo>
                    <a:pt x="1060" y="6555"/>
                    <a:pt x="1228" y="6555"/>
                    <a:pt x="1399" y="6628"/>
                  </a:cubicBezTo>
                  <a:cubicBezTo>
                    <a:pt x="1407" y="6631"/>
                    <a:pt x="1414" y="6632"/>
                    <a:pt x="1421" y="6632"/>
                  </a:cubicBezTo>
                  <a:cubicBezTo>
                    <a:pt x="1480" y="6632"/>
                    <a:pt x="1514" y="6549"/>
                    <a:pt x="1471" y="6506"/>
                  </a:cubicBezTo>
                  <a:cubicBezTo>
                    <a:pt x="1399" y="6409"/>
                    <a:pt x="1302" y="6337"/>
                    <a:pt x="1205" y="6240"/>
                  </a:cubicBezTo>
                  <a:lnTo>
                    <a:pt x="1713" y="6240"/>
                  </a:lnTo>
                  <a:cubicBezTo>
                    <a:pt x="1787" y="6240"/>
                    <a:pt x="1811" y="6143"/>
                    <a:pt x="1762" y="6095"/>
                  </a:cubicBezTo>
                  <a:cubicBezTo>
                    <a:pt x="1642" y="6021"/>
                    <a:pt x="1545" y="5949"/>
                    <a:pt x="1422" y="5875"/>
                  </a:cubicBezTo>
                  <a:cubicBezTo>
                    <a:pt x="1576" y="5875"/>
                    <a:pt x="1730" y="5845"/>
                    <a:pt x="1897" y="5845"/>
                  </a:cubicBezTo>
                  <a:cubicBezTo>
                    <a:pt x="1940" y="5845"/>
                    <a:pt x="1985" y="5847"/>
                    <a:pt x="2030" y="5852"/>
                  </a:cubicBezTo>
                  <a:cubicBezTo>
                    <a:pt x="2102" y="5852"/>
                    <a:pt x="2127" y="5730"/>
                    <a:pt x="2053" y="5707"/>
                  </a:cubicBezTo>
                  <a:cubicBezTo>
                    <a:pt x="1933" y="5658"/>
                    <a:pt x="1859" y="5633"/>
                    <a:pt x="1762" y="5584"/>
                  </a:cubicBezTo>
                  <a:cubicBezTo>
                    <a:pt x="1843" y="5584"/>
                    <a:pt x="1924" y="5574"/>
                    <a:pt x="2005" y="5574"/>
                  </a:cubicBezTo>
                  <a:cubicBezTo>
                    <a:pt x="2045" y="5574"/>
                    <a:pt x="2086" y="5577"/>
                    <a:pt x="2127" y="5584"/>
                  </a:cubicBezTo>
                  <a:cubicBezTo>
                    <a:pt x="2175" y="5584"/>
                    <a:pt x="2199" y="5536"/>
                    <a:pt x="2175" y="5487"/>
                  </a:cubicBezTo>
                  <a:cubicBezTo>
                    <a:pt x="2150" y="5319"/>
                    <a:pt x="2175" y="5342"/>
                    <a:pt x="2053" y="5222"/>
                  </a:cubicBezTo>
                  <a:lnTo>
                    <a:pt x="2053" y="5222"/>
                  </a:lnTo>
                  <a:cubicBezTo>
                    <a:pt x="2057" y="5225"/>
                    <a:pt x="2067" y="5226"/>
                    <a:pt x="2082" y="5226"/>
                  </a:cubicBezTo>
                  <a:cubicBezTo>
                    <a:pt x="2174" y="5226"/>
                    <a:pt x="2451" y="5173"/>
                    <a:pt x="2515" y="5173"/>
                  </a:cubicBezTo>
                  <a:cubicBezTo>
                    <a:pt x="2587" y="5148"/>
                    <a:pt x="2587" y="5076"/>
                    <a:pt x="2538" y="5028"/>
                  </a:cubicBezTo>
                  <a:cubicBezTo>
                    <a:pt x="2441" y="4979"/>
                    <a:pt x="2369" y="4905"/>
                    <a:pt x="2272" y="4857"/>
                  </a:cubicBezTo>
                  <a:cubicBezTo>
                    <a:pt x="2344" y="4857"/>
                    <a:pt x="2441" y="4857"/>
                    <a:pt x="2515" y="4834"/>
                  </a:cubicBezTo>
                  <a:cubicBezTo>
                    <a:pt x="2563" y="4834"/>
                    <a:pt x="2587" y="4785"/>
                    <a:pt x="2563" y="4736"/>
                  </a:cubicBezTo>
                  <a:cubicBezTo>
                    <a:pt x="2490" y="4614"/>
                    <a:pt x="2490" y="4639"/>
                    <a:pt x="2393" y="4566"/>
                  </a:cubicBezTo>
                  <a:cubicBezTo>
                    <a:pt x="2393" y="4566"/>
                    <a:pt x="2635" y="4566"/>
                    <a:pt x="2757" y="4542"/>
                  </a:cubicBezTo>
                  <a:cubicBezTo>
                    <a:pt x="2829" y="4517"/>
                    <a:pt x="2829" y="4445"/>
                    <a:pt x="2781" y="4420"/>
                  </a:cubicBezTo>
                  <a:cubicBezTo>
                    <a:pt x="2715" y="4376"/>
                    <a:pt x="2223" y="4048"/>
                    <a:pt x="2379" y="4048"/>
                  </a:cubicBezTo>
                  <a:cubicBezTo>
                    <a:pt x="2394" y="4048"/>
                    <a:pt x="2414" y="4051"/>
                    <a:pt x="2441" y="4057"/>
                  </a:cubicBezTo>
                  <a:cubicBezTo>
                    <a:pt x="2515" y="4057"/>
                    <a:pt x="2563" y="3960"/>
                    <a:pt x="2490" y="3935"/>
                  </a:cubicBezTo>
                  <a:cubicBezTo>
                    <a:pt x="2418" y="3863"/>
                    <a:pt x="2321" y="3815"/>
                    <a:pt x="2247" y="3766"/>
                  </a:cubicBezTo>
                  <a:lnTo>
                    <a:pt x="2247" y="3766"/>
                  </a:lnTo>
                  <a:cubicBezTo>
                    <a:pt x="2321" y="3790"/>
                    <a:pt x="2393" y="3790"/>
                    <a:pt x="2466" y="3815"/>
                  </a:cubicBezTo>
                  <a:cubicBezTo>
                    <a:pt x="2538" y="3815"/>
                    <a:pt x="2587" y="3718"/>
                    <a:pt x="2515" y="3669"/>
                  </a:cubicBezTo>
                  <a:cubicBezTo>
                    <a:pt x="2490" y="3644"/>
                    <a:pt x="2441" y="3621"/>
                    <a:pt x="2418" y="3621"/>
                  </a:cubicBezTo>
                  <a:lnTo>
                    <a:pt x="2466" y="3572"/>
                  </a:lnTo>
                  <a:cubicBezTo>
                    <a:pt x="2473" y="3574"/>
                    <a:pt x="2480" y="3575"/>
                    <a:pt x="2487" y="3575"/>
                  </a:cubicBezTo>
                  <a:cubicBezTo>
                    <a:pt x="2566" y="3575"/>
                    <a:pt x="2581" y="3448"/>
                    <a:pt x="2515" y="3427"/>
                  </a:cubicBezTo>
                  <a:cubicBezTo>
                    <a:pt x="2490" y="3402"/>
                    <a:pt x="2441" y="3402"/>
                    <a:pt x="2418" y="3378"/>
                  </a:cubicBezTo>
                  <a:lnTo>
                    <a:pt x="2781" y="3378"/>
                  </a:lnTo>
                  <a:cubicBezTo>
                    <a:pt x="3291" y="3330"/>
                    <a:pt x="3799" y="3184"/>
                    <a:pt x="4261" y="2990"/>
                  </a:cubicBezTo>
                  <a:close/>
                  <a:moveTo>
                    <a:pt x="478" y="8398"/>
                  </a:moveTo>
                  <a:lnTo>
                    <a:pt x="478" y="8398"/>
                  </a:lnTo>
                  <a:cubicBezTo>
                    <a:pt x="623" y="8446"/>
                    <a:pt x="792" y="8472"/>
                    <a:pt x="986" y="8472"/>
                  </a:cubicBezTo>
                  <a:cubicBezTo>
                    <a:pt x="1034" y="8495"/>
                    <a:pt x="1083" y="8543"/>
                    <a:pt x="1131" y="8569"/>
                  </a:cubicBezTo>
                  <a:cubicBezTo>
                    <a:pt x="937" y="8543"/>
                    <a:pt x="769" y="8520"/>
                    <a:pt x="575" y="8472"/>
                  </a:cubicBezTo>
                  <a:cubicBezTo>
                    <a:pt x="566" y="8469"/>
                    <a:pt x="558" y="8467"/>
                    <a:pt x="551" y="8467"/>
                  </a:cubicBezTo>
                  <a:cubicBezTo>
                    <a:pt x="522" y="8467"/>
                    <a:pt x="499" y="8487"/>
                    <a:pt x="492" y="8512"/>
                  </a:cubicBezTo>
                  <a:lnTo>
                    <a:pt x="492" y="8512"/>
                  </a:lnTo>
                  <a:cubicBezTo>
                    <a:pt x="487" y="8475"/>
                    <a:pt x="482" y="8437"/>
                    <a:pt x="478" y="8398"/>
                  </a:cubicBezTo>
                  <a:close/>
                  <a:moveTo>
                    <a:pt x="499" y="8565"/>
                  </a:moveTo>
                  <a:cubicBezTo>
                    <a:pt x="505" y="8575"/>
                    <a:pt x="514" y="8584"/>
                    <a:pt x="526" y="8592"/>
                  </a:cubicBezTo>
                  <a:lnTo>
                    <a:pt x="1034" y="8957"/>
                  </a:lnTo>
                  <a:cubicBezTo>
                    <a:pt x="889" y="8957"/>
                    <a:pt x="743" y="8931"/>
                    <a:pt x="598" y="8931"/>
                  </a:cubicBezTo>
                  <a:lnTo>
                    <a:pt x="575" y="8931"/>
                  </a:lnTo>
                  <a:cubicBezTo>
                    <a:pt x="540" y="8813"/>
                    <a:pt x="518" y="8693"/>
                    <a:pt x="499" y="8565"/>
                  </a:cubicBezTo>
                  <a:close/>
                  <a:moveTo>
                    <a:pt x="598" y="9077"/>
                  </a:moveTo>
                  <a:cubicBezTo>
                    <a:pt x="743" y="9151"/>
                    <a:pt x="889" y="9248"/>
                    <a:pt x="1011" y="9345"/>
                  </a:cubicBezTo>
                  <a:cubicBezTo>
                    <a:pt x="889" y="9320"/>
                    <a:pt x="769" y="9320"/>
                    <a:pt x="646" y="9320"/>
                  </a:cubicBezTo>
                  <a:cubicBezTo>
                    <a:pt x="623" y="9222"/>
                    <a:pt x="598" y="9151"/>
                    <a:pt x="598" y="9077"/>
                  </a:cubicBezTo>
                  <a:close/>
                  <a:moveTo>
                    <a:pt x="695" y="9587"/>
                  </a:moveTo>
                  <a:lnTo>
                    <a:pt x="695" y="9587"/>
                  </a:lnTo>
                  <a:cubicBezTo>
                    <a:pt x="840" y="9708"/>
                    <a:pt x="986" y="9805"/>
                    <a:pt x="1157" y="9902"/>
                  </a:cubicBezTo>
                  <a:cubicBezTo>
                    <a:pt x="1011" y="9902"/>
                    <a:pt x="866" y="9878"/>
                    <a:pt x="743" y="9878"/>
                  </a:cubicBezTo>
                  <a:cubicBezTo>
                    <a:pt x="720" y="9781"/>
                    <a:pt x="695" y="9684"/>
                    <a:pt x="695" y="9587"/>
                  </a:cubicBezTo>
                  <a:close/>
                  <a:moveTo>
                    <a:pt x="769" y="10096"/>
                  </a:moveTo>
                  <a:lnTo>
                    <a:pt x="1205" y="10387"/>
                  </a:lnTo>
                  <a:lnTo>
                    <a:pt x="866" y="10387"/>
                  </a:lnTo>
                  <a:cubicBezTo>
                    <a:pt x="858" y="10384"/>
                    <a:pt x="851" y="10383"/>
                    <a:pt x="845" y="10383"/>
                  </a:cubicBezTo>
                  <a:cubicBezTo>
                    <a:pt x="792" y="10383"/>
                    <a:pt x="797" y="10465"/>
                    <a:pt x="840" y="10509"/>
                  </a:cubicBezTo>
                  <a:cubicBezTo>
                    <a:pt x="1011" y="10629"/>
                    <a:pt x="1180" y="10775"/>
                    <a:pt x="1351" y="10920"/>
                  </a:cubicBezTo>
                  <a:cubicBezTo>
                    <a:pt x="1180" y="10920"/>
                    <a:pt x="1011" y="10920"/>
                    <a:pt x="840" y="10897"/>
                  </a:cubicBezTo>
                  <a:lnTo>
                    <a:pt x="769" y="10096"/>
                  </a:lnTo>
                  <a:close/>
                  <a:moveTo>
                    <a:pt x="866" y="11188"/>
                  </a:moveTo>
                  <a:lnTo>
                    <a:pt x="1083" y="11334"/>
                  </a:lnTo>
                  <a:cubicBezTo>
                    <a:pt x="1011" y="11334"/>
                    <a:pt x="937" y="11357"/>
                    <a:pt x="889" y="11357"/>
                  </a:cubicBezTo>
                  <a:cubicBezTo>
                    <a:pt x="889" y="11308"/>
                    <a:pt x="889" y="11260"/>
                    <a:pt x="866" y="11188"/>
                  </a:cubicBezTo>
                  <a:close/>
                  <a:moveTo>
                    <a:pt x="914" y="11599"/>
                  </a:moveTo>
                  <a:cubicBezTo>
                    <a:pt x="1108" y="11696"/>
                    <a:pt x="1302" y="11819"/>
                    <a:pt x="1496" y="11916"/>
                  </a:cubicBezTo>
                  <a:cubicBezTo>
                    <a:pt x="1302" y="11939"/>
                    <a:pt x="1131" y="11964"/>
                    <a:pt x="963" y="11964"/>
                  </a:cubicBezTo>
                  <a:lnTo>
                    <a:pt x="937" y="11964"/>
                  </a:lnTo>
                  <a:cubicBezTo>
                    <a:pt x="914" y="11842"/>
                    <a:pt x="914" y="11722"/>
                    <a:pt x="914" y="11599"/>
                  </a:cubicBezTo>
                  <a:close/>
                  <a:moveTo>
                    <a:pt x="937" y="12110"/>
                  </a:moveTo>
                  <a:lnTo>
                    <a:pt x="937" y="12110"/>
                  </a:lnTo>
                  <a:cubicBezTo>
                    <a:pt x="1034" y="12158"/>
                    <a:pt x="1157" y="12230"/>
                    <a:pt x="1254" y="12304"/>
                  </a:cubicBezTo>
                  <a:lnTo>
                    <a:pt x="963" y="12304"/>
                  </a:lnTo>
                  <a:cubicBezTo>
                    <a:pt x="937" y="12230"/>
                    <a:pt x="937" y="12181"/>
                    <a:pt x="937" y="12110"/>
                  </a:cubicBezTo>
                  <a:close/>
                  <a:moveTo>
                    <a:pt x="963" y="12595"/>
                  </a:moveTo>
                  <a:cubicBezTo>
                    <a:pt x="1108" y="12692"/>
                    <a:pt x="1205" y="12812"/>
                    <a:pt x="1325" y="12909"/>
                  </a:cubicBezTo>
                  <a:cubicBezTo>
                    <a:pt x="1325" y="12909"/>
                    <a:pt x="1351" y="12909"/>
                    <a:pt x="1351" y="12934"/>
                  </a:cubicBezTo>
                  <a:cubicBezTo>
                    <a:pt x="1290" y="12922"/>
                    <a:pt x="1229" y="12922"/>
                    <a:pt x="1171" y="12922"/>
                  </a:cubicBezTo>
                  <a:cubicBezTo>
                    <a:pt x="1114" y="12922"/>
                    <a:pt x="1060" y="12922"/>
                    <a:pt x="1011" y="12909"/>
                  </a:cubicBezTo>
                  <a:cubicBezTo>
                    <a:pt x="986" y="12812"/>
                    <a:pt x="986" y="12715"/>
                    <a:pt x="963" y="12595"/>
                  </a:cubicBezTo>
                  <a:close/>
                  <a:moveTo>
                    <a:pt x="1011" y="13103"/>
                  </a:moveTo>
                  <a:lnTo>
                    <a:pt x="1011" y="13103"/>
                  </a:lnTo>
                  <a:cubicBezTo>
                    <a:pt x="1228" y="13225"/>
                    <a:pt x="1422" y="13346"/>
                    <a:pt x="1642" y="13468"/>
                  </a:cubicBezTo>
                  <a:cubicBezTo>
                    <a:pt x="1448" y="13468"/>
                    <a:pt x="1254" y="13491"/>
                    <a:pt x="1060" y="13491"/>
                  </a:cubicBezTo>
                  <a:cubicBezTo>
                    <a:pt x="1034" y="13371"/>
                    <a:pt x="1034" y="13225"/>
                    <a:pt x="1011" y="13103"/>
                  </a:cubicBezTo>
                  <a:close/>
                  <a:moveTo>
                    <a:pt x="1083" y="13734"/>
                  </a:moveTo>
                  <a:lnTo>
                    <a:pt x="1083" y="13734"/>
                  </a:lnTo>
                  <a:cubicBezTo>
                    <a:pt x="1205" y="13856"/>
                    <a:pt x="1351" y="13976"/>
                    <a:pt x="1496" y="14099"/>
                  </a:cubicBezTo>
                  <a:lnTo>
                    <a:pt x="1108" y="14099"/>
                  </a:lnTo>
                  <a:cubicBezTo>
                    <a:pt x="1108" y="13976"/>
                    <a:pt x="1083" y="13856"/>
                    <a:pt x="1083" y="13734"/>
                  </a:cubicBezTo>
                  <a:close/>
                  <a:moveTo>
                    <a:pt x="1157" y="14341"/>
                  </a:moveTo>
                  <a:lnTo>
                    <a:pt x="1157" y="14341"/>
                  </a:lnTo>
                  <a:cubicBezTo>
                    <a:pt x="1302" y="14438"/>
                    <a:pt x="1471" y="14535"/>
                    <a:pt x="1642" y="14607"/>
                  </a:cubicBezTo>
                  <a:lnTo>
                    <a:pt x="1568" y="14607"/>
                  </a:lnTo>
                  <a:cubicBezTo>
                    <a:pt x="1448" y="14584"/>
                    <a:pt x="1302" y="14558"/>
                    <a:pt x="1180" y="14558"/>
                  </a:cubicBezTo>
                  <a:cubicBezTo>
                    <a:pt x="1157" y="14487"/>
                    <a:pt x="1157" y="14413"/>
                    <a:pt x="1157" y="14341"/>
                  </a:cubicBezTo>
                  <a:close/>
                  <a:moveTo>
                    <a:pt x="7075" y="6337"/>
                  </a:moveTo>
                  <a:cubicBezTo>
                    <a:pt x="7243" y="6846"/>
                    <a:pt x="7340" y="7404"/>
                    <a:pt x="7437" y="7913"/>
                  </a:cubicBezTo>
                  <a:cubicBezTo>
                    <a:pt x="7754" y="9539"/>
                    <a:pt x="8093" y="11140"/>
                    <a:pt x="8408" y="12764"/>
                  </a:cubicBezTo>
                  <a:cubicBezTo>
                    <a:pt x="8433" y="12861"/>
                    <a:pt x="8456" y="12958"/>
                    <a:pt x="8456" y="13080"/>
                  </a:cubicBezTo>
                  <a:cubicBezTo>
                    <a:pt x="8456" y="13080"/>
                    <a:pt x="8433" y="13080"/>
                    <a:pt x="8433" y="13103"/>
                  </a:cubicBezTo>
                  <a:cubicBezTo>
                    <a:pt x="7463" y="14073"/>
                    <a:pt x="6153" y="14558"/>
                    <a:pt x="4818" y="14778"/>
                  </a:cubicBezTo>
                  <a:cubicBezTo>
                    <a:pt x="4367" y="14842"/>
                    <a:pt x="3906" y="14874"/>
                    <a:pt x="3455" y="14874"/>
                  </a:cubicBezTo>
                  <a:cubicBezTo>
                    <a:pt x="3227" y="14874"/>
                    <a:pt x="3001" y="14866"/>
                    <a:pt x="2781" y="14849"/>
                  </a:cubicBezTo>
                  <a:cubicBezTo>
                    <a:pt x="2490" y="14826"/>
                    <a:pt x="2224" y="14778"/>
                    <a:pt x="1956" y="14704"/>
                  </a:cubicBezTo>
                  <a:cubicBezTo>
                    <a:pt x="2005" y="14681"/>
                    <a:pt x="2005" y="14607"/>
                    <a:pt x="1933" y="14607"/>
                  </a:cubicBezTo>
                  <a:cubicBezTo>
                    <a:pt x="1665" y="14510"/>
                    <a:pt x="1448" y="14364"/>
                    <a:pt x="1205" y="14219"/>
                  </a:cubicBezTo>
                  <a:lnTo>
                    <a:pt x="1713" y="14219"/>
                  </a:lnTo>
                  <a:cubicBezTo>
                    <a:pt x="1787" y="14219"/>
                    <a:pt x="1811" y="14122"/>
                    <a:pt x="1739" y="14099"/>
                  </a:cubicBezTo>
                  <a:cubicBezTo>
                    <a:pt x="1519" y="13976"/>
                    <a:pt x="1325" y="13782"/>
                    <a:pt x="1131" y="13613"/>
                  </a:cubicBezTo>
                  <a:cubicBezTo>
                    <a:pt x="1293" y="13613"/>
                    <a:pt x="1466" y="13602"/>
                    <a:pt x="1635" y="13602"/>
                  </a:cubicBezTo>
                  <a:cubicBezTo>
                    <a:pt x="1720" y="13602"/>
                    <a:pt x="1803" y="13605"/>
                    <a:pt x="1884" y="13613"/>
                  </a:cubicBezTo>
                  <a:cubicBezTo>
                    <a:pt x="1956" y="13613"/>
                    <a:pt x="1981" y="13516"/>
                    <a:pt x="1933" y="13491"/>
                  </a:cubicBezTo>
                  <a:lnTo>
                    <a:pt x="1205" y="13055"/>
                  </a:lnTo>
                  <a:cubicBezTo>
                    <a:pt x="1302" y="13055"/>
                    <a:pt x="1399" y="13055"/>
                    <a:pt x="1519" y="13080"/>
                  </a:cubicBezTo>
                  <a:cubicBezTo>
                    <a:pt x="1568" y="13080"/>
                    <a:pt x="1593" y="13006"/>
                    <a:pt x="1568" y="12958"/>
                  </a:cubicBezTo>
                  <a:cubicBezTo>
                    <a:pt x="1399" y="12764"/>
                    <a:pt x="1205" y="12595"/>
                    <a:pt x="986" y="12449"/>
                  </a:cubicBezTo>
                  <a:cubicBezTo>
                    <a:pt x="1205" y="12424"/>
                    <a:pt x="1399" y="12401"/>
                    <a:pt x="1593" y="12401"/>
                  </a:cubicBezTo>
                  <a:cubicBezTo>
                    <a:pt x="1599" y="12403"/>
                    <a:pt x="1605" y="12404"/>
                    <a:pt x="1611" y="12404"/>
                  </a:cubicBezTo>
                  <a:cubicBezTo>
                    <a:pt x="1669" y="12404"/>
                    <a:pt x="1684" y="12302"/>
                    <a:pt x="1616" y="12278"/>
                  </a:cubicBezTo>
                  <a:cubicBezTo>
                    <a:pt x="1448" y="12255"/>
                    <a:pt x="1302" y="12181"/>
                    <a:pt x="1180" y="12084"/>
                  </a:cubicBezTo>
                  <a:cubicBezTo>
                    <a:pt x="1334" y="12084"/>
                    <a:pt x="1473" y="12054"/>
                    <a:pt x="1621" y="12054"/>
                  </a:cubicBezTo>
                  <a:cubicBezTo>
                    <a:pt x="1660" y="12054"/>
                    <a:pt x="1699" y="12056"/>
                    <a:pt x="1739" y="12061"/>
                  </a:cubicBezTo>
                  <a:cubicBezTo>
                    <a:pt x="1811" y="12061"/>
                    <a:pt x="1836" y="11964"/>
                    <a:pt x="1762" y="11939"/>
                  </a:cubicBezTo>
                  <a:cubicBezTo>
                    <a:pt x="1519" y="11770"/>
                    <a:pt x="1254" y="11625"/>
                    <a:pt x="986" y="11479"/>
                  </a:cubicBezTo>
                  <a:cubicBezTo>
                    <a:pt x="1083" y="11479"/>
                    <a:pt x="1157" y="11454"/>
                    <a:pt x="1277" y="11454"/>
                  </a:cubicBezTo>
                  <a:cubicBezTo>
                    <a:pt x="1351" y="11454"/>
                    <a:pt x="1374" y="11357"/>
                    <a:pt x="1302" y="11334"/>
                  </a:cubicBezTo>
                  <a:cubicBezTo>
                    <a:pt x="1180" y="11237"/>
                    <a:pt x="1034" y="11140"/>
                    <a:pt x="914" y="11043"/>
                  </a:cubicBezTo>
                  <a:lnTo>
                    <a:pt x="914" y="11043"/>
                  </a:lnTo>
                  <a:cubicBezTo>
                    <a:pt x="1023" y="11054"/>
                    <a:pt x="1132" y="11054"/>
                    <a:pt x="1241" y="11054"/>
                  </a:cubicBezTo>
                  <a:cubicBezTo>
                    <a:pt x="1350" y="11054"/>
                    <a:pt x="1459" y="11054"/>
                    <a:pt x="1568" y="11066"/>
                  </a:cubicBezTo>
                  <a:cubicBezTo>
                    <a:pt x="1642" y="11066"/>
                    <a:pt x="1665" y="10969"/>
                    <a:pt x="1616" y="10920"/>
                  </a:cubicBezTo>
                  <a:cubicBezTo>
                    <a:pt x="1422" y="10800"/>
                    <a:pt x="1277" y="10654"/>
                    <a:pt x="1108" y="10532"/>
                  </a:cubicBezTo>
                  <a:lnTo>
                    <a:pt x="1448" y="10532"/>
                  </a:lnTo>
                  <a:cubicBezTo>
                    <a:pt x="1519" y="10532"/>
                    <a:pt x="1519" y="10435"/>
                    <a:pt x="1471" y="10412"/>
                  </a:cubicBezTo>
                  <a:cubicBezTo>
                    <a:pt x="1277" y="10290"/>
                    <a:pt x="1108" y="10144"/>
                    <a:pt x="914" y="10024"/>
                  </a:cubicBezTo>
                  <a:lnTo>
                    <a:pt x="914" y="10024"/>
                  </a:lnTo>
                  <a:cubicBezTo>
                    <a:pt x="1083" y="10047"/>
                    <a:pt x="1228" y="10047"/>
                    <a:pt x="1399" y="10072"/>
                  </a:cubicBezTo>
                  <a:cubicBezTo>
                    <a:pt x="1471" y="10072"/>
                    <a:pt x="1496" y="9975"/>
                    <a:pt x="1448" y="9950"/>
                  </a:cubicBezTo>
                  <a:cubicBezTo>
                    <a:pt x="1180" y="9781"/>
                    <a:pt x="937" y="9611"/>
                    <a:pt x="695" y="9442"/>
                  </a:cubicBezTo>
                  <a:lnTo>
                    <a:pt x="695" y="9442"/>
                  </a:lnTo>
                  <a:cubicBezTo>
                    <a:pt x="914" y="9465"/>
                    <a:pt x="1131" y="9465"/>
                    <a:pt x="1325" y="9514"/>
                  </a:cubicBezTo>
                  <a:cubicBezTo>
                    <a:pt x="1332" y="9516"/>
                    <a:pt x="1339" y="9517"/>
                    <a:pt x="1345" y="9517"/>
                  </a:cubicBezTo>
                  <a:cubicBezTo>
                    <a:pt x="1407" y="9517"/>
                    <a:pt x="1441" y="9414"/>
                    <a:pt x="1374" y="9393"/>
                  </a:cubicBezTo>
                  <a:cubicBezTo>
                    <a:pt x="1205" y="9296"/>
                    <a:pt x="1034" y="9199"/>
                    <a:pt x="866" y="9077"/>
                  </a:cubicBezTo>
                  <a:cubicBezTo>
                    <a:pt x="1011" y="9077"/>
                    <a:pt x="1157" y="9102"/>
                    <a:pt x="1302" y="9125"/>
                  </a:cubicBezTo>
                  <a:cubicBezTo>
                    <a:pt x="1374" y="9125"/>
                    <a:pt x="1422" y="9028"/>
                    <a:pt x="1351" y="9005"/>
                  </a:cubicBezTo>
                  <a:cubicBezTo>
                    <a:pt x="1157" y="8908"/>
                    <a:pt x="986" y="8786"/>
                    <a:pt x="840" y="8640"/>
                  </a:cubicBezTo>
                  <a:lnTo>
                    <a:pt x="840" y="8640"/>
                  </a:lnTo>
                  <a:cubicBezTo>
                    <a:pt x="1034" y="8689"/>
                    <a:pt x="1254" y="8714"/>
                    <a:pt x="1448" y="8763"/>
                  </a:cubicBezTo>
                  <a:cubicBezTo>
                    <a:pt x="1455" y="8765"/>
                    <a:pt x="1462" y="8766"/>
                    <a:pt x="1469" y="8766"/>
                  </a:cubicBezTo>
                  <a:cubicBezTo>
                    <a:pt x="1529" y="8766"/>
                    <a:pt x="1563" y="8684"/>
                    <a:pt x="1519" y="8640"/>
                  </a:cubicBezTo>
                  <a:cubicBezTo>
                    <a:pt x="1422" y="8592"/>
                    <a:pt x="1325" y="8543"/>
                    <a:pt x="1254" y="8495"/>
                  </a:cubicBezTo>
                  <a:lnTo>
                    <a:pt x="2053" y="8495"/>
                  </a:lnTo>
                  <a:cubicBezTo>
                    <a:pt x="2352" y="8524"/>
                    <a:pt x="2650" y="8542"/>
                    <a:pt x="2946" y="8542"/>
                  </a:cubicBezTo>
                  <a:cubicBezTo>
                    <a:pt x="3398" y="8542"/>
                    <a:pt x="3845" y="8501"/>
                    <a:pt x="4284" y="8398"/>
                  </a:cubicBezTo>
                  <a:cubicBezTo>
                    <a:pt x="5400" y="8155"/>
                    <a:pt x="6541" y="7379"/>
                    <a:pt x="7075" y="6337"/>
                  </a:cubicBezTo>
                  <a:close/>
                  <a:moveTo>
                    <a:pt x="1228" y="14801"/>
                  </a:moveTo>
                  <a:lnTo>
                    <a:pt x="1228" y="14801"/>
                  </a:lnTo>
                  <a:cubicBezTo>
                    <a:pt x="1374" y="14875"/>
                    <a:pt x="1545" y="14946"/>
                    <a:pt x="1690" y="15043"/>
                  </a:cubicBezTo>
                  <a:cubicBezTo>
                    <a:pt x="1545" y="15043"/>
                    <a:pt x="1422" y="15069"/>
                    <a:pt x="1277" y="15092"/>
                  </a:cubicBezTo>
                  <a:cubicBezTo>
                    <a:pt x="1254" y="14995"/>
                    <a:pt x="1228" y="14898"/>
                    <a:pt x="1228" y="14801"/>
                  </a:cubicBezTo>
                  <a:close/>
                  <a:moveTo>
                    <a:pt x="1302" y="15237"/>
                  </a:moveTo>
                  <a:lnTo>
                    <a:pt x="1302" y="15237"/>
                  </a:lnTo>
                  <a:cubicBezTo>
                    <a:pt x="1496" y="15311"/>
                    <a:pt x="1690" y="15383"/>
                    <a:pt x="1859" y="15480"/>
                  </a:cubicBezTo>
                  <a:lnTo>
                    <a:pt x="1836" y="15480"/>
                  </a:lnTo>
                  <a:lnTo>
                    <a:pt x="1399" y="15554"/>
                  </a:lnTo>
                  <a:cubicBezTo>
                    <a:pt x="1374" y="15457"/>
                    <a:pt x="1325" y="15334"/>
                    <a:pt x="1302" y="15237"/>
                  </a:cubicBezTo>
                  <a:close/>
                  <a:moveTo>
                    <a:pt x="1448" y="15723"/>
                  </a:moveTo>
                  <a:lnTo>
                    <a:pt x="1448" y="15723"/>
                  </a:lnTo>
                  <a:cubicBezTo>
                    <a:pt x="1762" y="15820"/>
                    <a:pt x="2102" y="15990"/>
                    <a:pt x="2369" y="16039"/>
                  </a:cubicBezTo>
                  <a:cubicBezTo>
                    <a:pt x="2102" y="15990"/>
                    <a:pt x="1811" y="15990"/>
                    <a:pt x="1519" y="15990"/>
                  </a:cubicBezTo>
                  <a:cubicBezTo>
                    <a:pt x="1519" y="15942"/>
                    <a:pt x="1496" y="15893"/>
                    <a:pt x="1471" y="15845"/>
                  </a:cubicBezTo>
                  <a:cubicBezTo>
                    <a:pt x="1471" y="15796"/>
                    <a:pt x="1448" y="15771"/>
                    <a:pt x="1448" y="15723"/>
                  </a:cubicBezTo>
                  <a:close/>
                  <a:moveTo>
                    <a:pt x="1593" y="16136"/>
                  </a:moveTo>
                  <a:cubicBezTo>
                    <a:pt x="1811" y="16233"/>
                    <a:pt x="2030" y="16353"/>
                    <a:pt x="2247" y="16450"/>
                  </a:cubicBezTo>
                  <a:lnTo>
                    <a:pt x="2224" y="16450"/>
                  </a:lnTo>
                  <a:cubicBezTo>
                    <a:pt x="2121" y="16468"/>
                    <a:pt x="2005" y="16485"/>
                    <a:pt x="1894" y="16485"/>
                  </a:cubicBezTo>
                  <a:cubicBezTo>
                    <a:pt x="1849" y="16485"/>
                    <a:pt x="1804" y="16482"/>
                    <a:pt x="1762" y="16475"/>
                  </a:cubicBezTo>
                  <a:cubicBezTo>
                    <a:pt x="1739" y="16475"/>
                    <a:pt x="1739" y="16499"/>
                    <a:pt x="1739" y="16499"/>
                  </a:cubicBezTo>
                  <a:cubicBezTo>
                    <a:pt x="1665" y="16378"/>
                    <a:pt x="1616" y="16256"/>
                    <a:pt x="1593" y="16136"/>
                  </a:cubicBezTo>
                  <a:close/>
                  <a:moveTo>
                    <a:pt x="1787" y="16596"/>
                  </a:moveTo>
                  <a:cubicBezTo>
                    <a:pt x="2127" y="16718"/>
                    <a:pt x="2466" y="16815"/>
                    <a:pt x="2806" y="16960"/>
                  </a:cubicBezTo>
                  <a:cubicBezTo>
                    <a:pt x="2947" y="17017"/>
                    <a:pt x="2989" y="17033"/>
                    <a:pt x="2977" y="17033"/>
                  </a:cubicBezTo>
                  <a:cubicBezTo>
                    <a:pt x="2960" y="17033"/>
                    <a:pt x="2849" y="17005"/>
                    <a:pt x="2744" y="17005"/>
                  </a:cubicBezTo>
                  <a:cubicBezTo>
                    <a:pt x="2723" y="17005"/>
                    <a:pt x="2703" y="17006"/>
                    <a:pt x="2684" y="17009"/>
                  </a:cubicBezTo>
                  <a:cubicBezTo>
                    <a:pt x="2490" y="17009"/>
                    <a:pt x="2296" y="17032"/>
                    <a:pt x="2102" y="17057"/>
                  </a:cubicBezTo>
                  <a:cubicBezTo>
                    <a:pt x="1981" y="16912"/>
                    <a:pt x="1859" y="16766"/>
                    <a:pt x="1787" y="16596"/>
                  </a:cubicBezTo>
                  <a:close/>
                  <a:moveTo>
                    <a:pt x="8505" y="13322"/>
                  </a:moveTo>
                  <a:cubicBezTo>
                    <a:pt x="8627" y="13928"/>
                    <a:pt x="8699" y="14558"/>
                    <a:pt x="8675" y="15189"/>
                  </a:cubicBezTo>
                  <a:cubicBezTo>
                    <a:pt x="8627" y="15893"/>
                    <a:pt x="8287" y="16256"/>
                    <a:pt x="7631" y="16450"/>
                  </a:cubicBezTo>
                  <a:cubicBezTo>
                    <a:pt x="6419" y="16815"/>
                    <a:pt x="5183" y="17178"/>
                    <a:pt x="3945" y="17372"/>
                  </a:cubicBezTo>
                  <a:cubicBezTo>
                    <a:pt x="3702" y="17397"/>
                    <a:pt x="3460" y="17420"/>
                    <a:pt x="3194" y="17420"/>
                  </a:cubicBezTo>
                  <a:cubicBezTo>
                    <a:pt x="2903" y="17372"/>
                    <a:pt x="2515" y="17154"/>
                    <a:pt x="2224" y="17154"/>
                  </a:cubicBezTo>
                  <a:lnTo>
                    <a:pt x="2224" y="17129"/>
                  </a:lnTo>
                  <a:cubicBezTo>
                    <a:pt x="2459" y="17129"/>
                    <a:pt x="2681" y="17089"/>
                    <a:pt x="2920" y="17089"/>
                  </a:cubicBezTo>
                  <a:cubicBezTo>
                    <a:pt x="3000" y="17089"/>
                    <a:pt x="3083" y="17094"/>
                    <a:pt x="3169" y="17106"/>
                  </a:cubicBezTo>
                  <a:cubicBezTo>
                    <a:pt x="3217" y="17106"/>
                    <a:pt x="3242" y="17032"/>
                    <a:pt x="3194" y="17032"/>
                  </a:cubicBezTo>
                  <a:cubicBezTo>
                    <a:pt x="2903" y="16887"/>
                    <a:pt x="2587" y="16766"/>
                    <a:pt x="2296" y="16669"/>
                  </a:cubicBezTo>
                  <a:cubicBezTo>
                    <a:pt x="2150" y="16621"/>
                    <a:pt x="1981" y="16596"/>
                    <a:pt x="1908" y="16596"/>
                  </a:cubicBezTo>
                  <a:cubicBezTo>
                    <a:pt x="2127" y="16596"/>
                    <a:pt x="2321" y="16547"/>
                    <a:pt x="2538" y="16547"/>
                  </a:cubicBezTo>
                  <a:cubicBezTo>
                    <a:pt x="2587" y="16547"/>
                    <a:pt x="2612" y="16475"/>
                    <a:pt x="2563" y="16450"/>
                  </a:cubicBezTo>
                  <a:cubicBezTo>
                    <a:pt x="2230" y="16355"/>
                    <a:pt x="1919" y="16191"/>
                    <a:pt x="1611" y="16047"/>
                  </a:cubicBezTo>
                  <a:lnTo>
                    <a:pt x="1611" y="16047"/>
                  </a:lnTo>
                  <a:cubicBezTo>
                    <a:pt x="1813" y="16134"/>
                    <a:pt x="2255" y="16112"/>
                    <a:pt x="2515" y="16159"/>
                  </a:cubicBezTo>
                  <a:cubicBezTo>
                    <a:pt x="2563" y="16159"/>
                    <a:pt x="2612" y="16087"/>
                    <a:pt x="2538" y="16062"/>
                  </a:cubicBezTo>
                  <a:cubicBezTo>
                    <a:pt x="2272" y="15893"/>
                    <a:pt x="1981" y="15796"/>
                    <a:pt x="1665" y="15674"/>
                  </a:cubicBezTo>
                  <a:cubicBezTo>
                    <a:pt x="1616" y="15674"/>
                    <a:pt x="1568" y="15651"/>
                    <a:pt x="1545" y="15651"/>
                  </a:cubicBezTo>
                  <a:cubicBezTo>
                    <a:pt x="1703" y="15615"/>
                    <a:pt x="1863" y="15592"/>
                    <a:pt x="2032" y="15592"/>
                  </a:cubicBezTo>
                  <a:cubicBezTo>
                    <a:pt x="2095" y="15592"/>
                    <a:pt x="2158" y="15595"/>
                    <a:pt x="2224" y="15602"/>
                  </a:cubicBezTo>
                  <a:cubicBezTo>
                    <a:pt x="2272" y="15602"/>
                    <a:pt x="2296" y="15505"/>
                    <a:pt x="2247" y="15480"/>
                  </a:cubicBezTo>
                  <a:cubicBezTo>
                    <a:pt x="1981" y="15408"/>
                    <a:pt x="1739" y="15286"/>
                    <a:pt x="1496" y="15189"/>
                  </a:cubicBezTo>
                  <a:cubicBezTo>
                    <a:pt x="1615" y="15173"/>
                    <a:pt x="1735" y="15155"/>
                    <a:pt x="1863" y="15155"/>
                  </a:cubicBezTo>
                  <a:cubicBezTo>
                    <a:pt x="1917" y="15155"/>
                    <a:pt x="1972" y="15158"/>
                    <a:pt x="2030" y="15166"/>
                  </a:cubicBezTo>
                  <a:cubicBezTo>
                    <a:pt x="2102" y="15166"/>
                    <a:pt x="2102" y="15069"/>
                    <a:pt x="2053" y="15043"/>
                  </a:cubicBezTo>
                  <a:cubicBezTo>
                    <a:pt x="1908" y="14995"/>
                    <a:pt x="1762" y="14946"/>
                    <a:pt x="1616" y="14875"/>
                  </a:cubicBezTo>
                  <a:lnTo>
                    <a:pt x="1616" y="14875"/>
                  </a:lnTo>
                  <a:cubicBezTo>
                    <a:pt x="1956" y="14972"/>
                    <a:pt x="2321" y="14995"/>
                    <a:pt x="2612" y="15020"/>
                  </a:cubicBezTo>
                  <a:cubicBezTo>
                    <a:pt x="2918" y="15062"/>
                    <a:pt x="3225" y="15082"/>
                    <a:pt x="3530" y="15082"/>
                  </a:cubicBezTo>
                  <a:cubicBezTo>
                    <a:pt x="3924" y="15082"/>
                    <a:pt x="4315" y="15050"/>
                    <a:pt x="4698" y="14995"/>
                  </a:cubicBezTo>
                  <a:cubicBezTo>
                    <a:pt x="6079" y="14826"/>
                    <a:pt x="7511" y="14316"/>
                    <a:pt x="8505" y="13322"/>
                  </a:cubicBezTo>
                  <a:close/>
                  <a:moveTo>
                    <a:pt x="3649" y="0"/>
                  </a:moveTo>
                  <a:cubicBezTo>
                    <a:pt x="2875" y="0"/>
                    <a:pt x="2042" y="276"/>
                    <a:pt x="1399" y="565"/>
                  </a:cubicBezTo>
                  <a:cubicBezTo>
                    <a:pt x="380" y="1050"/>
                    <a:pt x="478" y="2166"/>
                    <a:pt x="937" y="3039"/>
                  </a:cubicBezTo>
                  <a:cubicBezTo>
                    <a:pt x="914" y="3039"/>
                    <a:pt x="889" y="3111"/>
                    <a:pt x="937" y="3136"/>
                  </a:cubicBezTo>
                  <a:cubicBezTo>
                    <a:pt x="1205" y="3233"/>
                    <a:pt x="1471" y="3305"/>
                    <a:pt x="1762" y="3353"/>
                  </a:cubicBezTo>
                  <a:cubicBezTo>
                    <a:pt x="1739" y="3378"/>
                    <a:pt x="1739" y="3402"/>
                    <a:pt x="1739" y="3450"/>
                  </a:cubicBezTo>
                  <a:cubicBezTo>
                    <a:pt x="1859" y="3935"/>
                    <a:pt x="1981" y="4323"/>
                    <a:pt x="1811" y="4834"/>
                  </a:cubicBezTo>
                  <a:lnTo>
                    <a:pt x="1811" y="4857"/>
                  </a:lnTo>
                  <a:cubicBezTo>
                    <a:pt x="1448" y="5222"/>
                    <a:pt x="986" y="5536"/>
                    <a:pt x="672" y="5949"/>
                  </a:cubicBezTo>
                  <a:cubicBezTo>
                    <a:pt x="307" y="6434"/>
                    <a:pt x="161" y="6968"/>
                    <a:pt x="161" y="7550"/>
                  </a:cubicBezTo>
                  <a:lnTo>
                    <a:pt x="113" y="7550"/>
                  </a:lnTo>
                  <a:cubicBezTo>
                    <a:pt x="105" y="7547"/>
                    <a:pt x="97" y="7546"/>
                    <a:pt x="90" y="7546"/>
                  </a:cubicBezTo>
                  <a:cubicBezTo>
                    <a:pt x="32" y="7546"/>
                    <a:pt x="0" y="7627"/>
                    <a:pt x="64" y="7670"/>
                  </a:cubicBezTo>
                  <a:cubicBezTo>
                    <a:pt x="89" y="7695"/>
                    <a:pt x="113" y="7695"/>
                    <a:pt x="138" y="7719"/>
                  </a:cubicBezTo>
                  <a:cubicBezTo>
                    <a:pt x="161" y="8252"/>
                    <a:pt x="283" y="8786"/>
                    <a:pt x="380" y="9320"/>
                  </a:cubicBezTo>
                  <a:cubicBezTo>
                    <a:pt x="380" y="9345"/>
                    <a:pt x="380" y="9393"/>
                    <a:pt x="404" y="9393"/>
                  </a:cubicBezTo>
                  <a:cubicBezTo>
                    <a:pt x="429" y="9490"/>
                    <a:pt x="429" y="9587"/>
                    <a:pt x="452" y="9684"/>
                  </a:cubicBezTo>
                  <a:cubicBezTo>
                    <a:pt x="549" y="10218"/>
                    <a:pt x="598" y="10726"/>
                    <a:pt x="623" y="11260"/>
                  </a:cubicBezTo>
                  <a:cubicBezTo>
                    <a:pt x="695" y="12327"/>
                    <a:pt x="769" y="13419"/>
                    <a:pt x="914" y="14510"/>
                  </a:cubicBezTo>
                  <a:cubicBezTo>
                    <a:pt x="1060" y="15408"/>
                    <a:pt x="1254" y="16378"/>
                    <a:pt x="1836" y="17106"/>
                  </a:cubicBezTo>
                  <a:cubicBezTo>
                    <a:pt x="2183" y="17554"/>
                    <a:pt x="2712" y="17683"/>
                    <a:pt x="3252" y="17683"/>
                  </a:cubicBezTo>
                  <a:cubicBezTo>
                    <a:pt x="3617" y="17683"/>
                    <a:pt x="3987" y="17624"/>
                    <a:pt x="4310" y="17566"/>
                  </a:cubicBezTo>
                  <a:cubicBezTo>
                    <a:pt x="5522" y="17372"/>
                    <a:pt x="6758" y="17009"/>
                    <a:pt x="7922" y="16621"/>
                  </a:cubicBezTo>
                  <a:cubicBezTo>
                    <a:pt x="8893" y="16305"/>
                    <a:pt x="8966" y="15383"/>
                    <a:pt x="8918" y="14461"/>
                  </a:cubicBezTo>
                  <a:cubicBezTo>
                    <a:pt x="8796" y="12886"/>
                    <a:pt x="8359" y="11357"/>
                    <a:pt x="8019" y="9805"/>
                  </a:cubicBezTo>
                  <a:cubicBezTo>
                    <a:pt x="7777" y="8569"/>
                    <a:pt x="7728" y="7259"/>
                    <a:pt x="7243" y="6095"/>
                  </a:cubicBezTo>
                  <a:cubicBezTo>
                    <a:pt x="6832" y="5076"/>
                    <a:pt x="5910" y="4591"/>
                    <a:pt x="4989" y="4129"/>
                  </a:cubicBezTo>
                  <a:lnTo>
                    <a:pt x="4964" y="4129"/>
                  </a:lnTo>
                  <a:cubicBezTo>
                    <a:pt x="4672" y="3815"/>
                    <a:pt x="4527" y="3427"/>
                    <a:pt x="4478" y="3039"/>
                  </a:cubicBezTo>
                  <a:cubicBezTo>
                    <a:pt x="4478" y="2965"/>
                    <a:pt x="4455" y="2942"/>
                    <a:pt x="4407" y="2916"/>
                  </a:cubicBezTo>
                  <a:cubicBezTo>
                    <a:pt x="4698" y="2796"/>
                    <a:pt x="4964" y="2625"/>
                    <a:pt x="5206" y="2431"/>
                  </a:cubicBezTo>
                  <a:cubicBezTo>
                    <a:pt x="5231" y="2431"/>
                    <a:pt x="5255" y="2408"/>
                    <a:pt x="5255" y="2383"/>
                  </a:cubicBezTo>
                  <a:cubicBezTo>
                    <a:pt x="5280" y="2383"/>
                    <a:pt x="5303" y="2360"/>
                    <a:pt x="5303" y="2334"/>
                  </a:cubicBezTo>
                  <a:cubicBezTo>
                    <a:pt x="5328" y="1995"/>
                    <a:pt x="5280" y="1704"/>
                    <a:pt x="5206" y="1389"/>
                  </a:cubicBezTo>
                  <a:cubicBezTo>
                    <a:pt x="5134" y="1098"/>
                    <a:pt x="5037" y="734"/>
                    <a:pt x="4866" y="491"/>
                  </a:cubicBezTo>
                  <a:lnTo>
                    <a:pt x="4843" y="468"/>
                  </a:lnTo>
                  <a:cubicBezTo>
                    <a:pt x="4843" y="346"/>
                    <a:pt x="4795" y="249"/>
                    <a:pt x="4601" y="177"/>
                  </a:cubicBezTo>
                  <a:cubicBezTo>
                    <a:pt x="4308" y="52"/>
                    <a:pt x="3984"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2023425" y="2716900"/>
              <a:ext cx="160246" cy="192201"/>
            </a:xfrm>
            <a:custGeom>
              <a:avLst/>
              <a:gdLst/>
              <a:ahLst/>
              <a:cxnLst/>
              <a:rect l="l" t="t" r="r" b="b"/>
              <a:pathLst>
                <a:path w="3736" h="4481" extrusionOk="0">
                  <a:moveTo>
                    <a:pt x="1892" y="243"/>
                  </a:moveTo>
                  <a:cubicBezTo>
                    <a:pt x="1892" y="315"/>
                    <a:pt x="1892" y="389"/>
                    <a:pt x="1915" y="461"/>
                  </a:cubicBezTo>
                  <a:cubicBezTo>
                    <a:pt x="1892" y="437"/>
                    <a:pt x="1892" y="437"/>
                    <a:pt x="1867" y="437"/>
                  </a:cubicBezTo>
                  <a:cubicBezTo>
                    <a:pt x="1844" y="437"/>
                    <a:pt x="1818" y="412"/>
                    <a:pt x="1770" y="412"/>
                  </a:cubicBezTo>
                  <a:cubicBezTo>
                    <a:pt x="1795" y="364"/>
                    <a:pt x="1770" y="315"/>
                    <a:pt x="1721" y="292"/>
                  </a:cubicBezTo>
                  <a:cubicBezTo>
                    <a:pt x="1721" y="292"/>
                    <a:pt x="1698" y="292"/>
                    <a:pt x="1698" y="267"/>
                  </a:cubicBezTo>
                  <a:cubicBezTo>
                    <a:pt x="1770" y="267"/>
                    <a:pt x="1818" y="243"/>
                    <a:pt x="1892" y="243"/>
                  </a:cubicBezTo>
                  <a:close/>
                  <a:moveTo>
                    <a:pt x="1941" y="606"/>
                  </a:moveTo>
                  <a:cubicBezTo>
                    <a:pt x="1941" y="777"/>
                    <a:pt x="1964" y="922"/>
                    <a:pt x="1989" y="1068"/>
                  </a:cubicBezTo>
                  <a:cubicBezTo>
                    <a:pt x="1915" y="994"/>
                    <a:pt x="1844" y="946"/>
                    <a:pt x="1770" y="897"/>
                  </a:cubicBezTo>
                  <a:lnTo>
                    <a:pt x="1844" y="897"/>
                  </a:lnTo>
                  <a:cubicBezTo>
                    <a:pt x="1964" y="874"/>
                    <a:pt x="1941" y="728"/>
                    <a:pt x="1867" y="680"/>
                  </a:cubicBezTo>
                  <a:cubicBezTo>
                    <a:pt x="1844" y="680"/>
                    <a:pt x="1795" y="655"/>
                    <a:pt x="1770" y="655"/>
                  </a:cubicBezTo>
                  <a:lnTo>
                    <a:pt x="1867" y="655"/>
                  </a:lnTo>
                  <a:cubicBezTo>
                    <a:pt x="1892" y="655"/>
                    <a:pt x="1915" y="631"/>
                    <a:pt x="1941" y="606"/>
                  </a:cubicBezTo>
                  <a:close/>
                  <a:moveTo>
                    <a:pt x="1310" y="412"/>
                  </a:moveTo>
                  <a:cubicBezTo>
                    <a:pt x="1359" y="461"/>
                    <a:pt x="1407" y="486"/>
                    <a:pt x="1456" y="509"/>
                  </a:cubicBezTo>
                  <a:cubicBezTo>
                    <a:pt x="1456" y="509"/>
                    <a:pt x="1430" y="534"/>
                    <a:pt x="1407" y="534"/>
                  </a:cubicBezTo>
                  <a:cubicBezTo>
                    <a:pt x="1359" y="583"/>
                    <a:pt x="1333" y="655"/>
                    <a:pt x="1382" y="703"/>
                  </a:cubicBezTo>
                  <a:lnTo>
                    <a:pt x="1456" y="777"/>
                  </a:lnTo>
                  <a:lnTo>
                    <a:pt x="1430" y="777"/>
                  </a:lnTo>
                  <a:cubicBezTo>
                    <a:pt x="1310" y="800"/>
                    <a:pt x="1310" y="946"/>
                    <a:pt x="1430" y="971"/>
                  </a:cubicBezTo>
                  <a:cubicBezTo>
                    <a:pt x="1456" y="994"/>
                    <a:pt x="1479" y="994"/>
                    <a:pt x="1504" y="1019"/>
                  </a:cubicBezTo>
                  <a:cubicBezTo>
                    <a:pt x="1479" y="1043"/>
                    <a:pt x="1479" y="1068"/>
                    <a:pt x="1479" y="1091"/>
                  </a:cubicBezTo>
                  <a:cubicBezTo>
                    <a:pt x="1430" y="1091"/>
                    <a:pt x="1382" y="1116"/>
                    <a:pt x="1359" y="1140"/>
                  </a:cubicBezTo>
                  <a:cubicBezTo>
                    <a:pt x="1310" y="922"/>
                    <a:pt x="1262" y="680"/>
                    <a:pt x="1213" y="461"/>
                  </a:cubicBezTo>
                  <a:cubicBezTo>
                    <a:pt x="1236" y="437"/>
                    <a:pt x="1285" y="412"/>
                    <a:pt x="1310" y="412"/>
                  </a:cubicBezTo>
                  <a:close/>
                  <a:moveTo>
                    <a:pt x="2061" y="1334"/>
                  </a:moveTo>
                  <a:cubicBezTo>
                    <a:pt x="2061" y="1382"/>
                    <a:pt x="2061" y="1431"/>
                    <a:pt x="2086" y="1479"/>
                  </a:cubicBezTo>
                  <a:lnTo>
                    <a:pt x="1721" y="1479"/>
                  </a:lnTo>
                  <a:cubicBezTo>
                    <a:pt x="1747" y="1456"/>
                    <a:pt x="1747" y="1431"/>
                    <a:pt x="1770" y="1382"/>
                  </a:cubicBezTo>
                  <a:cubicBezTo>
                    <a:pt x="1818" y="1382"/>
                    <a:pt x="1867" y="1407"/>
                    <a:pt x="1941" y="1407"/>
                  </a:cubicBezTo>
                  <a:cubicBezTo>
                    <a:pt x="1949" y="1412"/>
                    <a:pt x="1958" y="1413"/>
                    <a:pt x="1966" y="1413"/>
                  </a:cubicBezTo>
                  <a:cubicBezTo>
                    <a:pt x="2006" y="1413"/>
                    <a:pt x="2042" y="1374"/>
                    <a:pt x="2061" y="1334"/>
                  </a:cubicBezTo>
                  <a:close/>
                  <a:moveTo>
                    <a:pt x="1407" y="1285"/>
                  </a:moveTo>
                  <a:lnTo>
                    <a:pt x="1407" y="1285"/>
                  </a:lnTo>
                  <a:cubicBezTo>
                    <a:pt x="1527" y="1359"/>
                    <a:pt x="1624" y="1334"/>
                    <a:pt x="1479" y="1479"/>
                  </a:cubicBezTo>
                  <a:cubicBezTo>
                    <a:pt x="1456" y="1479"/>
                    <a:pt x="1456" y="1504"/>
                    <a:pt x="1430" y="1504"/>
                  </a:cubicBezTo>
                  <a:cubicBezTo>
                    <a:pt x="1430" y="1431"/>
                    <a:pt x="1407" y="1359"/>
                    <a:pt x="1407" y="1285"/>
                  </a:cubicBezTo>
                  <a:close/>
                  <a:moveTo>
                    <a:pt x="3225" y="1431"/>
                  </a:moveTo>
                  <a:cubicBezTo>
                    <a:pt x="3250" y="1479"/>
                    <a:pt x="3250" y="1553"/>
                    <a:pt x="3274" y="1601"/>
                  </a:cubicBezTo>
                  <a:cubicBezTo>
                    <a:pt x="3225" y="1601"/>
                    <a:pt x="3202" y="1601"/>
                    <a:pt x="3153" y="1576"/>
                  </a:cubicBezTo>
                  <a:lnTo>
                    <a:pt x="3105" y="1576"/>
                  </a:lnTo>
                  <a:cubicBezTo>
                    <a:pt x="3008" y="1553"/>
                    <a:pt x="2911" y="1528"/>
                    <a:pt x="2789" y="1504"/>
                  </a:cubicBezTo>
                  <a:lnTo>
                    <a:pt x="3225" y="1431"/>
                  </a:lnTo>
                  <a:close/>
                  <a:moveTo>
                    <a:pt x="1479" y="1699"/>
                  </a:moveTo>
                  <a:cubicBezTo>
                    <a:pt x="1527" y="1722"/>
                    <a:pt x="1601" y="1747"/>
                    <a:pt x="1650" y="1770"/>
                  </a:cubicBezTo>
                  <a:cubicBezTo>
                    <a:pt x="1650" y="1796"/>
                    <a:pt x="1673" y="1844"/>
                    <a:pt x="1721" y="1867"/>
                  </a:cubicBezTo>
                  <a:cubicBezTo>
                    <a:pt x="1747" y="1867"/>
                    <a:pt x="1795" y="1893"/>
                    <a:pt x="1844" y="1893"/>
                  </a:cubicBezTo>
                  <a:cubicBezTo>
                    <a:pt x="1698" y="1893"/>
                    <a:pt x="1553" y="1867"/>
                    <a:pt x="1430" y="1844"/>
                  </a:cubicBezTo>
                  <a:cubicBezTo>
                    <a:pt x="1430" y="1844"/>
                    <a:pt x="1430" y="1819"/>
                    <a:pt x="1456" y="1819"/>
                  </a:cubicBezTo>
                  <a:cubicBezTo>
                    <a:pt x="1479" y="1819"/>
                    <a:pt x="1504" y="1796"/>
                    <a:pt x="1479" y="1747"/>
                  </a:cubicBezTo>
                  <a:lnTo>
                    <a:pt x="1479" y="1699"/>
                  </a:lnTo>
                  <a:close/>
                  <a:moveTo>
                    <a:pt x="751" y="1964"/>
                  </a:moveTo>
                  <a:cubicBezTo>
                    <a:pt x="751" y="1990"/>
                    <a:pt x="776" y="1990"/>
                    <a:pt x="800" y="2013"/>
                  </a:cubicBezTo>
                  <a:cubicBezTo>
                    <a:pt x="703" y="2013"/>
                    <a:pt x="582" y="2038"/>
                    <a:pt x="460" y="2061"/>
                  </a:cubicBezTo>
                  <a:cubicBezTo>
                    <a:pt x="412" y="2061"/>
                    <a:pt x="388" y="2135"/>
                    <a:pt x="388" y="2207"/>
                  </a:cubicBezTo>
                  <a:cubicBezTo>
                    <a:pt x="363" y="2184"/>
                    <a:pt x="340" y="2184"/>
                    <a:pt x="291" y="2184"/>
                  </a:cubicBezTo>
                  <a:cubicBezTo>
                    <a:pt x="291" y="2135"/>
                    <a:pt x="266" y="2087"/>
                    <a:pt x="243" y="2038"/>
                  </a:cubicBezTo>
                  <a:lnTo>
                    <a:pt x="751" y="1964"/>
                  </a:lnTo>
                  <a:close/>
                  <a:moveTo>
                    <a:pt x="340" y="2401"/>
                  </a:moveTo>
                  <a:lnTo>
                    <a:pt x="340" y="2401"/>
                  </a:lnTo>
                  <a:cubicBezTo>
                    <a:pt x="412" y="2426"/>
                    <a:pt x="509" y="2449"/>
                    <a:pt x="582" y="2475"/>
                  </a:cubicBezTo>
                  <a:cubicBezTo>
                    <a:pt x="509" y="2475"/>
                    <a:pt x="437" y="2498"/>
                    <a:pt x="363" y="2498"/>
                  </a:cubicBezTo>
                  <a:cubicBezTo>
                    <a:pt x="363" y="2475"/>
                    <a:pt x="363" y="2449"/>
                    <a:pt x="340" y="2401"/>
                  </a:cubicBezTo>
                  <a:close/>
                  <a:moveTo>
                    <a:pt x="2329" y="1747"/>
                  </a:moveTo>
                  <a:cubicBezTo>
                    <a:pt x="2620" y="1770"/>
                    <a:pt x="2934" y="1796"/>
                    <a:pt x="3250" y="1819"/>
                  </a:cubicBezTo>
                  <a:cubicBezTo>
                    <a:pt x="3274" y="1819"/>
                    <a:pt x="3299" y="1796"/>
                    <a:pt x="3322" y="1796"/>
                  </a:cubicBezTo>
                  <a:cubicBezTo>
                    <a:pt x="3371" y="1990"/>
                    <a:pt x="3419" y="2207"/>
                    <a:pt x="3468" y="2401"/>
                  </a:cubicBezTo>
                  <a:cubicBezTo>
                    <a:pt x="3250" y="2475"/>
                    <a:pt x="3031" y="2523"/>
                    <a:pt x="2814" y="2546"/>
                  </a:cubicBezTo>
                  <a:cubicBezTo>
                    <a:pt x="2814" y="2546"/>
                    <a:pt x="2814" y="2523"/>
                    <a:pt x="2789" y="2523"/>
                  </a:cubicBezTo>
                  <a:cubicBezTo>
                    <a:pt x="2255" y="2426"/>
                    <a:pt x="1698" y="2304"/>
                    <a:pt x="1165" y="2184"/>
                  </a:cubicBezTo>
                  <a:cubicBezTo>
                    <a:pt x="1262" y="2184"/>
                    <a:pt x="1359" y="2184"/>
                    <a:pt x="1430" y="2207"/>
                  </a:cubicBezTo>
                  <a:cubicBezTo>
                    <a:pt x="1964" y="2329"/>
                    <a:pt x="2474" y="2426"/>
                    <a:pt x="3008" y="2426"/>
                  </a:cubicBezTo>
                  <a:cubicBezTo>
                    <a:pt x="3105" y="2426"/>
                    <a:pt x="3128" y="2329"/>
                    <a:pt x="3080" y="2281"/>
                  </a:cubicBezTo>
                  <a:lnTo>
                    <a:pt x="3177" y="2281"/>
                  </a:lnTo>
                  <a:cubicBezTo>
                    <a:pt x="3186" y="2282"/>
                    <a:pt x="3195" y="2283"/>
                    <a:pt x="3203" y="2283"/>
                  </a:cubicBezTo>
                  <a:cubicBezTo>
                    <a:pt x="3328" y="2283"/>
                    <a:pt x="3363" y="2133"/>
                    <a:pt x="3250" y="2110"/>
                  </a:cubicBezTo>
                  <a:cubicBezTo>
                    <a:pt x="3202" y="2087"/>
                    <a:pt x="3177" y="2087"/>
                    <a:pt x="3153" y="2061"/>
                  </a:cubicBezTo>
                  <a:cubicBezTo>
                    <a:pt x="3299" y="2061"/>
                    <a:pt x="3299" y="1867"/>
                    <a:pt x="3153" y="1867"/>
                  </a:cubicBezTo>
                  <a:cubicBezTo>
                    <a:pt x="2862" y="1844"/>
                    <a:pt x="2595" y="1796"/>
                    <a:pt x="2329" y="1747"/>
                  </a:cubicBezTo>
                  <a:close/>
                  <a:moveTo>
                    <a:pt x="1747" y="2572"/>
                  </a:moveTo>
                  <a:lnTo>
                    <a:pt x="1747" y="2572"/>
                  </a:lnTo>
                  <a:cubicBezTo>
                    <a:pt x="1941" y="2595"/>
                    <a:pt x="2158" y="2643"/>
                    <a:pt x="2377" y="2669"/>
                  </a:cubicBezTo>
                  <a:cubicBezTo>
                    <a:pt x="2352" y="2692"/>
                    <a:pt x="2352" y="2692"/>
                    <a:pt x="2352" y="2717"/>
                  </a:cubicBezTo>
                  <a:cubicBezTo>
                    <a:pt x="2158" y="2669"/>
                    <a:pt x="1941" y="2620"/>
                    <a:pt x="1747" y="2572"/>
                  </a:cubicBezTo>
                  <a:close/>
                  <a:moveTo>
                    <a:pt x="1333" y="2911"/>
                  </a:moveTo>
                  <a:cubicBezTo>
                    <a:pt x="1407" y="2911"/>
                    <a:pt x="1479" y="2934"/>
                    <a:pt x="1553" y="2934"/>
                  </a:cubicBezTo>
                  <a:cubicBezTo>
                    <a:pt x="1553" y="2960"/>
                    <a:pt x="1527" y="2960"/>
                    <a:pt x="1527" y="2960"/>
                  </a:cubicBezTo>
                  <a:cubicBezTo>
                    <a:pt x="1504" y="2960"/>
                    <a:pt x="1456" y="2983"/>
                    <a:pt x="1430" y="2983"/>
                  </a:cubicBezTo>
                  <a:cubicBezTo>
                    <a:pt x="1407" y="2983"/>
                    <a:pt x="1407" y="2960"/>
                    <a:pt x="1382" y="2960"/>
                  </a:cubicBezTo>
                  <a:cubicBezTo>
                    <a:pt x="1359" y="2960"/>
                    <a:pt x="1359" y="2960"/>
                    <a:pt x="1333" y="2934"/>
                  </a:cubicBezTo>
                  <a:lnTo>
                    <a:pt x="1333" y="2911"/>
                  </a:lnTo>
                  <a:close/>
                  <a:moveTo>
                    <a:pt x="2206" y="2886"/>
                  </a:moveTo>
                  <a:cubicBezTo>
                    <a:pt x="2280" y="2886"/>
                    <a:pt x="2352" y="2911"/>
                    <a:pt x="2426" y="2934"/>
                  </a:cubicBezTo>
                  <a:cubicBezTo>
                    <a:pt x="2474" y="3080"/>
                    <a:pt x="2523" y="3251"/>
                    <a:pt x="2546" y="3396"/>
                  </a:cubicBezTo>
                  <a:lnTo>
                    <a:pt x="2523" y="3396"/>
                  </a:lnTo>
                  <a:cubicBezTo>
                    <a:pt x="2401" y="3348"/>
                    <a:pt x="2303" y="3323"/>
                    <a:pt x="2183" y="3274"/>
                  </a:cubicBezTo>
                  <a:cubicBezTo>
                    <a:pt x="2280" y="3274"/>
                    <a:pt x="2329" y="3129"/>
                    <a:pt x="2232" y="3080"/>
                  </a:cubicBezTo>
                  <a:cubicBezTo>
                    <a:pt x="2206" y="3057"/>
                    <a:pt x="2183" y="3057"/>
                    <a:pt x="2158" y="3032"/>
                  </a:cubicBezTo>
                  <a:cubicBezTo>
                    <a:pt x="2232" y="3032"/>
                    <a:pt x="2255" y="2934"/>
                    <a:pt x="2206" y="2886"/>
                  </a:cubicBezTo>
                  <a:close/>
                  <a:moveTo>
                    <a:pt x="1721" y="3371"/>
                  </a:moveTo>
                  <a:cubicBezTo>
                    <a:pt x="1747" y="3371"/>
                    <a:pt x="1770" y="3396"/>
                    <a:pt x="1818" y="3396"/>
                  </a:cubicBezTo>
                  <a:cubicBezTo>
                    <a:pt x="1747" y="3420"/>
                    <a:pt x="1747" y="3542"/>
                    <a:pt x="1818" y="3590"/>
                  </a:cubicBezTo>
                  <a:cubicBezTo>
                    <a:pt x="1915" y="3639"/>
                    <a:pt x="2012" y="3711"/>
                    <a:pt x="2109" y="3784"/>
                  </a:cubicBezTo>
                  <a:lnTo>
                    <a:pt x="1892" y="3784"/>
                  </a:lnTo>
                  <a:cubicBezTo>
                    <a:pt x="1844" y="3784"/>
                    <a:pt x="1818" y="3784"/>
                    <a:pt x="1818" y="3808"/>
                  </a:cubicBezTo>
                  <a:cubicBezTo>
                    <a:pt x="1770" y="3662"/>
                    <a:pt x="1747" y="3517"/>
                    <a:pt x="1721" y="3371"/>
                  </a:cubicBezTo>
                  <a:close/>
                  <a:moveTo>
                    <a:pt x="2595" y="3565"/>
                  </a:moveTo>
                  <a:cubicBezTo>
                    <a:pt x="2595" y="3614"/>
                    <a:pt x="2620" y="3687"/>
                    <a:pt x="2620" y="3759"/>
                  </a:cubicBezTo>
                  <a:cubicBezTo>
                    <a:pt x="2643" y="3930"/>
                    <a:pt x="2595" y="4050"/>
                    <a:pt x="2523" y="4147"/>
                  </a:cubicBezTo>
                  <a:cubicBezTo>
                    <a:pt x="2523" y="4099"/>
                    <a:pt x="2498" y="4075"/>
                    <a:pt x="2474" y="4050"/>
                  </a:cubicBezTo>
                  <a:cubicBezTo>
                    <a:pt x="2449" y="4050"/>
                    <a:pt x="2401" y="4027"/>
                    <a:pt x="2377" y="4002"/>
                  </a:cubicBezTo>
                  <a:lnTo>
                    <a:pt x="2449" y="4002"/>
                  </a:lnTo>
                  <a:cubicBezTo>
                    <a:pt x="2457" y="4004"/>
                    <a:pt x="2464" y="4005"/>
                    <a:pt x="2470" y="4005"/>
                  </a:cubicBezTo>
                  <a:cubicBezTo>
                    <a:pt x="2549" y="4005"/>
                    <a:pt x="2565" y="3876"/>
                    <a:pt x="2498" y="3808"/>
                  </a:cubicBezTo>
                  <a:cubicBezTo>
                    <a:pt x="2401" y="3736"/>
                    <a:pt x="2303" y="3662"/>
                    <a:pt x="2183" y="3590"/>
                  </a:cubicBezTo>
                  <a:lnTo>
                    <a:pt x="2498" y="3590"/>
                  </a:lnTo>
                  <a:cubicBezTo>
                    <a:pt x="2512" y="3597"/>
                    <a:pt x="2524" y="3600"/>
                    <a:pt x="2534" y="3600"/>
                  </a:cubicBezTo>
                  <a:cubicBezTo>
                    <a:pt x="2561" y="3600"/>
                    <a:pt x="2578" y="3583"/>
                    <a:pt x="2595" y="3565"/>
                  </a:cubicBezTo>
                  <a:close/>
                  <a:moveTo>
                    <a:pt x="1941" y="1"/>
                  </a:moveTo>
                  <a:cubicBezTo>
                    <a:pt x="1650" y="73"/>
                    <a:pt x="1285" y="146"/>
                    <a:pt x="1042" y="315"/>
                  </a:cubicBezTo>
                  <a:cubicBezTo>
                    <a:pt x="1019" y="340"/>
                    <a:pt x="994" y="389"/>
                    <a:pt x="994" y="437"/>
                  </a:cubicBezTo>
                  <a:cubicBezTo>
                    <a:pt x="1116" y="849"/>
                    <a:pt x="1213" y="1262"/>
                    <a:pt x="1333" y="1673"/>
                  </a:cubicBezTo>
                  <a:cubicBezTo>
                    <a:pt x="922" y="1699"/>
                    <a:pt x="534" y="1796"/>
                    <a:pt x="121" y="1819"/>
                  </a:cubicBezTo>
                  <a:cubicBezTo>
                    <a:pt x="49" y="1819"/>
                    <a:pt x="0" y="1893"/>
                    <a:pt x="0" y="1964"/>
                  </a:cubicBezTo>
                  <a:cubicBezTo>
                    <a:pt x="72" y="2255"/>
                    <a:pt x="169" y="2572"/>
                    <a:pt x="243" y="2863"/>
                  </a:cubicBezTo>
                  <a:lnTo>
                    <a:pt x="146" y="2863"/>
                  </a:lnTo>
                  <a:cubicBezTo>
                    <a:pt x="138" y="2861"/>
                    <a:pt x="130" y="2861"/>
                    <a:pt x="123" y="2861"/>
                  </a:cubicBezTo>
                  <a:cubicBezTo>
                    <a:pt x="1" y="2861"/>
                    <a:pt x="7" y="3057"/>
                    <a:pt x="121" y="3057"/>
                  </a:cubicBezTo>
                  <a:cubicBezTo>
                    <a:pt x="194" y="3080"/>
                    <a:pt x="243" y="3080"/>
                    <a:pt x="291" y="3080"/>
                  </a:cubicBezTo>
                  <a:cubicBezTo>
                    <a:pt x="291" y="3129"/>
                    <a:pt x="315" y="3177"/>
                    <a:pt x="315" y="3226"/>
                  </a:cubicBezTo>
                  <a:cubicBezTo>
                    <a:pt x="340" y="3274"/>
                    <a:pt x="388" y="3323"/>
                    <a:pt x="437" y="3323"/>
                  </a:cubicBezTo>
                  <a:cubicBezTo>
                    <a:pt x="800" y="3299"/>
                    <a:pt x="1165" y="3251"/>
                    <a:pt x="1527" y="3105"/>
                  </a:cubicBezTo>
                  <a:lnTo>
                    <a:pt x="1527" y="3154"/>
                  </a:lnTo>
                  <a:cubicBezTo>
                    <a:pt x="1430" y="3177"/>
                    <a:pt x="1430" y="3323"/>
                    <a:pt x="1553" y="3348"/>
                  </a:cubicBezTo>
                  <a:cubicBezTo>
                    <a:pt x="1576" y="3711"/>
                    <a:pt x="1673" y="4050"/>
                    <a:pt x="1747" y="4390"/>
                  </a:cubicBezTo>
                  <a:cubicBezTo>
                    <a:pt x="1747" y="4438"/>
                    <a:pt x="1795" y="4463"/>
                    <a:pt x="1844" y="4463"/>
                  </a:cubicBezTo>
                  <a:cubicBezTo>
                    <a:pt x="1927" y="4474"/>
                    <a:pt x="2015" y="4481"/>
                    <a:pt x="2103" y="4481"/>
                  </a:cubicBezTo>
                  <a:cubicBezTo>
                    <a:pt x="2423" y="4481"/>
                    <a:pt x="2738" y="4388"/>
                    <a:pt x="2814" y="4027"/>
                  </a:cubicBezTo>
                  <a:cubicBezTo>
                    <a:pt x="2886" y="3639"/>
                    <a:pt x="2717" y="3177"/>
                    <a:pt x="2595" y="2789"/>
                  </a:cubicBezTo>
                  <a:cubicBezTo>
                    <a:pt x="2959" y="2789"/>
                    <a:pt x="3299" y="2692"/>
                    <a:pt x="3638" y="2595"/>
                  </a:cubicBezTo>
                  <a:cubicBezTo>
                    <a:pt x="3687" y="2595"/>
                    <a:pt x="3735" y="2523"/>
                    <a:pt x="3710" y="2475"/>
                  </a:cubicBezTo>
                  <a:cubicBezTo>
                    <a:pt x="3613" y="2061"/>
                    <a:pt x="3516" y="1673"/>
                    <a:pt x="3419" y="1262"/>
                  </a:cubicBezTo>
                  <a:cubicBezTo>
                    <a:pt x="3400" y="1222"/>
                    <a:pt x="3364" y="1182"/>
                    <a:pt x="3311" y="1182"/>
                  </a:cubicBezTo>
                  <a:cubicBezTo>
                    <a:pt x="3299" y="1182"/>
                    <a:pt x="3287" y="1184"/>
                    <a:pt x="3274" y="1188"/>
                  </a:cubicBezTo>
                  <a:cubicBezTo>
                    <a:pt x="2983" y="1285"/>
                    <a:pt x="2668" y="1359"/>
                    <a:pt x="2401" y="1504"/>
                  </a:cubicBezTo>
                  <a:lnTo>
                    <a:pt x="2303" y="1504"/>
                  </a:lnTo>
                  <a:cubicBezTo>
                    <a:pt x="2303" y="1359"/>
                    <a:pt x="2255" y="1213"/>
                    <a:pt x="2232" y="1068"/>
                  </a:cubicBezTo>
                  <a:cubicBezTo>
                    <a:pt x="2183" y="752"/>
                    <a:pt x="2109" y="437"/>
                    <a:pt x="2086" y="121"/>
                  </a:cubicBezTo>
                  <a:cubicBezTo>
                    <a:pt x="2061" y="49"/>
                    <a:pt x="2012"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2"/>
          <p:cNvSpPr txBox="1">
            <a:spLocks noGrp="1"/>
          </p:cNvSpPr>
          <p:nvPr>
            <p:ph type="subTitle" idx="1"/>
          </p:nvPr>
        </p:nvSpPr>
        <p:spPr>
          <a:xfrm>
            <a:off x="552940" y="1156651"/>
            <a:ext cx="7029162" cy="3257529"/>
          </a:xfrm>
          <a:prstGeom prst="rect">
            <a:avLst/>
          </a:prstGeom>
        </p:spPr>
        <p:txBody>
          <a:bodyPr spcFirstLastPara="1" wrap="square" lIns="91425" tIns="91425" rIns="91425" bIns="91425" anchor="t" anchorCtr="0">
            <a:noAutofit/>
          </a:bodyPr>
          <a:lstStyle/>
          <a:p>
            <a:pPr marL="152400" indent="0">
              <a:lnSpc>
                <a:spcPct val="150000"/>
              </a:lnSpc>
              <a:buNone/>
            </a:pPr>
            <a:r>
              <a:rPr lang="vi-VN" sz="1400" dirty="0">
                <a:latin typeface="Open Sans" panose="020B0606030504020204" pitchFamily="34" charset="0"/>
                <a:ea typeface="Open Sans" panose="020B0606030504020204" pitchFamily="34" charset="0"/>
                <a:cs typeface="Open Sans" panose="020B0606030504020204" pitchFamily="34" charset="0"/>
              </a:rPr>
              <a:t>Một hệ thống truy xuất nguồn gốc nông sản có thể bao gồm các thành viên sau:</a:t>
            </a:r>
          </a:p>
          <a:p>
            <a:pPr marL="438150" indent="-285750">
              <a:lnSpc>
                <a:spcPct val="150000"/>
              </a:lnSpc>
              <a:buFont typeface="Arial" panose="020B0604020202020204" pitchFamily="34" charset="0"/>
              <a:buChar char="•"/>
            </a:pPr>
            <a:r>
              <a:rPr lang="vi-VN" sz="1400" dirty="0">
                <a:solidFill>
                  <a:srgbClr val="00B050"/>
                </a:solidFill>
                <a:latin typeface="Open Sans" panose="020B0606030504020204" pitchFamily="34" charset="0"/>
                <a:ea typeface="Open Sans" panose="020B0606030504020204" pitchFamily="34" charset="0"/>
                <a:cs typeface="Open Sans" panose="020B0606030504020204" pitchFamily="34" charset="0"/>
              </a:rPr>
              <a:t>Nhà cung cấp vật tư</a:t>
            </a:r>
            <a:r>
              <a:rPr lang="vi-VN" sz="1400" dirty="0">
                <a:latin typeface="Open Sans" panose="020B0606030504020204" pitchFamily="34" charset="0"/>
                <a:ea typeface="Open Sans" panose="020B0606030504020204" pitchFamily="34" charset="0"/>
                <a:cs typeface="Open Sans" panose="020B0606030504020204" pitchFamily="34" charset="0"/>
              </a:rPr>
              <a:t>: giống, phân bón, thuốc trừ sâu,…</a:t>
            </a:r>
            <a:endParaRPr lang="vi-VN" dirty="0">
              <a:latin typeface="Open Sans" panose="020B0606030504020204" pitchFamily="34" charset="0"/>
              <a:ea typeface="Open Sans" panose="020B0606030504020204" pitchFamily="34" charset="0"/>
              <a:cs typeface="Open Sans" panose="020B0606030504020204" pitchFamily="34" charset="0"/>
            </a:endParaRPr>
          </a:p>
          <a:p>
            <a:pPr marL="438150" indent="-285750">
              <a:lnSpc>
                <a:spcPct val="150000"/>
              </a:lnSpc>
              <a:buFont typeface="Arial" panose="020B0604020202020204" pitchFamily="34" charset="0"/>
              <a:buChar char="•"/>
            </a:pPr>
            <a:r>
              <a:rPr lang="vi-VN" sz="1400" dirty="0">
                <a:solidFill>
                  <a:srgbClr val="00B050"/>
                </a:solidFill>
                <a:latin typeface="Open Sans" panose="020B0606030504020204" pitchFamily="34" charset="0"/>
                <a:ea typeface="Open Sans" panose="020B0606030504020204" pitchFamily="34" charset="0"/>
                <a:cs typeface="Open Sans" panose="020B0606030504020204" pitchFamily="34" charset="0"/>
              </a:rPr>
              <a:t>N</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ông dân: </a:t>
            </a:r>
            <a:r>
              <a:rPr lang="vi-VN" dirty="0">
                <a:latin typeface="Open Sans" panose="020B0606030504020204" pitchFamily="34" charset="0"/>
                <a:ea typeface="Open Sans" panose="020B0606030504020204" pitchFamily="34" charset="0"/>
                <a:cs typeface="Open Sans" panose="020B0606030504020204" pitchFamily="34" charset="0"/>
              </a:rPr>
              <a:t>Người sản xuất nông sản.</a:t>
            </a:r>
          </a:p>
          <a:p>
            <a:pPr marL="438150" indent="-285750">
              <a:lnSpc>
                <a:spcPct val="150000"/>
              </a:lnSpc>
              <a:buFont typeface="Arial" panose="020B0604020202020204" pitchFamily="34" charset="0"/>
              <a:buChar char="•"/>
            </a:pPr>
            <a:r>
              <a:rPr lang="vi-VN" sz="1400" dirty="0">
                <a:solidFill>
                  <a:srgbClr val="00B050"/>
                </a:solidFill>
                <a:latin typeface="Open Sans" panose="020B0606030504020204" pitchFamily="34" charset="0"/>
                <a:ea typeface="Open Sans" panose="020B0606030504020204" pitchFamily="34" charset="0"/>
                <a:cs typeface="Open Sans" panose="020B0606030504020204" pitchFamily="34" charset="0"/>
              </a:rPr>
              <a:t>Nhà máy: </a:t>
            </a:r>
            <a:r>
              <a:rPr lang="vi-VN" sz="1400" dirty="0">
                <a:latin typeface="Open Sans" panose="020B0606030504020204" pitchFamily="34" charset="0"/>
                <a:ea typeface="Open Sans" panose="020B0606030504020204" pitchFamily="34" charset="0"/>
                <a:cs typeface="Open Sans" panose="020B0606030504020204" pitchFamily="34" charset="0"/>
              </a:rPr>
              <a:t>Nơi chế biến nông sản</a:t>
            </a:r>
          </a:p>
          <a:p>
            <a:pPr marL="438150" indent="-285750">
              <a:lnSpc>
                <a:spcPct val="150000"/>
              </a:lnSpc>
              <a:buFont typeface="Arial" panose="020B0604020202020204" pitchFamily="34" charset="0"/>
              <a:buChar char="•"/>
            </a:pPr>
            <a:r>
              <a:rPr lang="vi-VN" sz="1400" dirty="0">
                <a:solidFill>
                  <a:srgbClr val="00B050"/>
                </a:solidFill>
                <a:latin typeface="Open Sans" panose="020B0606030504020204" pitchFamily="34" charset="0"/>
                <a:ea typeface="Open Sans" panose="020B0606030504020204" pitchFamily="34" charset="0"/>
                <a:cs typeface="Open Sans" panose="020B0606030504020204" pitchFamily="34" charset="0"/>
              </a:rPr>
              <a:t>Nhà phân phối: </a:t>
            </a:r>
            <a:r>
              <a:rPr lang="vi-VN" sz="1400" dirty="0">
                <a:latin typeface="Open Sans" panose="020B0606030504020204" pitchFamily="34" charset="0"/>
                <a:ea typeface="Open Sans" panose="020B0606030504020204" pitchFamily="34" charset="0"/>
                <a:cs typeface="Open Sans" panose="020B0606030504020204" pitchFamily="34" charset="0"/>
              </a:rPr>
              <a:t>Vận chuyển sản phẩm từ nơi sản xuất đến nơi bán lẻ.</a:t>
            </a:r>
          </a:p>
          <a:p>
            <a:pPr marL="438150" indent="-285750">
              <a:lnSpc>
                <a:spcPct val="150000"/>
              </a:lnSpc>
              <a:buFont typeface="Arial" panose="020B0604020202020204" pitchFamily="34" charset="0"/>
              <a:buChar char="•"/>
            </a:pPr>
            <a:r>
              <a:rPr lang="vi-VN" sz="1400" dirty="0">
                <a:solidFill>
                  <a:srgbClr val="00B050"/>
                </a:solidFill>
                <a:latin typeface="Open Sans" panose="020B0606030504020204" pitchFamily="34" charset="0"/>
                <a:ea typeface="Open Sans" panose="020B0606030504020204" pitchFamily="34" charset="0"/>
                <a:cs typeface="Open Sans" panose="020B0606030504020204" pitchFamily="34" charset="0"/>
              </a:rPr>
              <a:t>Cửa h</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àng giao dịch: </a:t>
            </a:r>
            <a:r>
              <a:rPr lang="vi-VN" dirty="0">
                <a:latin typeface="Open Sans" panose="020B0606030504020204" pitchFamily="34" charset="0"/>
                <a:ea typeface="Open Sans" panose="020B0606030504020204" pitchFamily="34" charset="0"/>
                <a:cs typeface="Open Sans" panose="020B0606030504020204" pitchFamily="34" charset="0"/>
              </a:rPr>
              <a:t>Nơi bán lẻ các sản phẩm.</a:t>
            </a:r>
          </a:p>
          <a:p>
            <a:pPr marL="438150" indent="-285750">
              <a:lnSpc>
                <a:spcPct val="150000"/>
              </a:lnSpc>
              <a:buFont typeface="Arial" panose="020B0604020202020204" pitchFamily="34" charset="0"/>
              <a:buChar char="•"/>
            </a:pP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Người tiêu dùng: </a:t>
            </a:r>
            <a:r>
              <a:rPr lang="vi-VN" dirty="0">
                <a:latin typeface="Open Sans" panose="020B0606030504020204" pitchFamily="34" charset="0"/>
                <a:ea typeface="Open Sans" panose="020B0606030504020204" pitchFamily="34" charset="0"/>
                <a:cs typeface="Open Sans" panose="020B0606030504020204" pitchFamily="34" charset="0"/>
              </a:rPr>
              <a:t>Người sử dụng sản phẩm, người cần tất cả các thông tin liên quan đến sản phẩm.</a:t>
            </a:r>
          </a:p>
          <a:p>
            <a:pPr marL="438150" indent="-285750">
              <a:lnSpc>
                <a:spcPct val="150000"/>
              </a:lnSpc>
              <a:buFont typeface="Arial" panose="020B0604020202020204" pitchFamily="34" charset="0"/>
              <a:buChar char="•"/>
            </a:pPr>
            <a:endParaRPr lang="vi-VN"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1862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2"/>
          <p:cNvPicPr preferRelativeResize="0"/>
          <p:nvPr/>
        </p:nvPicPr>
        <p:blipFill>
          <a:blip r:embed="rId3">
            <a:alphaModFix amt="30000"/>
          </a:blip>
          <a:stretch>
            <a:fillRect/>
          </a:stretch>
        </p:blipFill>
        <p:spPr>
          <a:xfrm rot="5400003">
            <a:off x="5382525" y="1815676"/>
            <a:ext cx="2538100" cy="1569948"/>
          </a:xfrm>
          <a:prstGeom prst="rect">
            <a:avLst/>
          </a:prstGeom>
          <a:noFill/>
          <a:ln>
            <a:noFill/>
          </a:ln>
        </p:spPr>
      </p:pic>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Mô</a:t>
            </a:r>
            <a:r>
              <a:rPr lang="en" dirty="0"/>
              <a:t> </a:t>
            </a:r>
            <a:r>
              <a:rPr lang="en" dirty="0" err="1"/>
              <a:t>hình</a:t>
            </a:r>
            <a:endParaRPr dirty="0"/>
          </a:p>
        </p:txBody>
      </p:sp>
      <p:sp>
        <p:nvSpPr>
          <p:cNvPr id="868" name="Google Shape;868;p42"/>
          <p:cNvSpPr/>
          <p:nvPr/>
        </p:nvSpPr>
        <p:spPr>
          <a:xfrm>
            <a:off x="5666999" y="1353924"/>
            <a:ext cx="1003850" cy="2781191"/>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2"/>
          <p:cNvGrpSpPr/>
          <p:nvPr/>
        </p:nvGrpSpPr>
        <p:grpSpPr>
          <a:xfrm rot="807363">
            <a:off x="6602337" y="1307049"/>
            <a:ext cx="652215" cy="1286245"/>
            <a:chOff x="1913490" y="2316105"/>
            <a:chExt cx="384617" cy="758511"/>
          </a:xfrm>
        </p:grpSpPr>
        <p:sp>
          <p:nvSpPr>
            <p:cNvPr id="870" name="Google Shape;870;p42"/>
            <p:cNvSpPr/>
            <p:nvPr/>
          </p:nvSpPr>
          <p:spPr>
            <a:xfrm>
              <a:off x="1913490" y="2316105"/>
              <a:ext cx="384617" cy="758511"/>
            </a:xfrm>
            <a:custGeom>
              <a:avLst/>
              <a:gdLst/>
              <a:ahLst/>
              <a:cxnLst/>
              <a:rect l="l" t="t" r="r" b="b"/>
              <a:pathLst>
                <a:path w="8967" h="17684" extrusionOk="0">
                  <a:moveTo>
                    <a:pt x="3728" y="225"/>
                  </a:moveTo>
                  <a:cubicBezTo>
                    <a:pt x="4042" y="249"/>
                    <a:pt x="4892" y="371"/>
                    <a:pt x="4333" y="759"/>
                  </a:cubicBezTo>
                  <a:cubicBezTo>
                    <a:pt x="3993" y="976"/>
                    <a:pt x="3582" y="1098"/>
                    <a:pt x="3194" y="1195"/>
                  </a:cubicBezTo>
                  <a:cubicBezTo>
                    <a:pt x="2805" y="1310"/>
                    <a:pt x="2331" y="1409"/>
                    <a:pt x="1874" y="1409"/>
                  </a:cubicBezTo>
                  <a:cubicBezTo>
                    <a:pt x="1559" y="1409"/>
                    <a:pt x="1253" y="1362"/>
                    <a:pt x="986" y="1244"/>
                  </a:cubicBezTo>
                  <a:cubicBezTo>
                    <a:pt x="1083" y="1050"/>
                    <a:pt x="1254" y="879"/>
                    <a:pt x="1519" y="759"/>
                  </a:cubicBezTo>
                  <a:cubicBezTo>
                    <a:pt x="2150" y="419"/>
                    <a:pt x="3000" y="225"/>
                    <a:pt x="3728" y="225"/>
                  </a:cubicBezTo>
                  <a:close/>
                  <a:moveTo>
                    <a:pt x="4721" y="662"/>
                  </a:moveTo>
                  <a:cubicBezTo>
                    <a:pt x="4795" y="879"/>
                    <a:pt x="4892" y="1098"/>
                    <a:pt x="4964" y="1316"/>
                  </a:cubicBezTo>
                  <a:cubicBezTo>
                    <a:pt x="5061" y="1607"/>
                    <a:pt x="5134" y="1923"/>
                    <a:pt x="5158" y="2237"/>
                  </a:cubicBezTo>
                  <a:cubicBezTo>
                    <a:pt x="5158" y="2237"/>
                    <a:pt x="5134" y="2237"/>
                    <a:pt x="5109" y="2263"/>
                  </a:cubicBezTo>
                  <a:cubicBezTo>
                    <a:pt x="4989" y="2334"/>
                    <a:pt x="4866" y="2431"/>
                    <a:pt x="4746" y="2505"/>
                  </a:cubicBezTo>
                  <a:cubicBezTo>
                    <a:pt x="4746" y="2480"/>
                    <a:pt x="4769" y="2480"/>
                    <a:pt x="4769" y="2457"/>
                  </a:cubicBezTo>
                  <a:cubicBezTo>
                    <a:pt x="4818" y="1898"/>
                    <a:pt x="4698" y="1364"/>
                    <a:pt x="4624" y="807"/>
                  </a:cubicBezTo>
                  <a:cubicBezTo>
                    <a:pt x="4624" y="782"/>
                    <a:pt x="4624" y="782"/>
                    <a:pt x="4601" y="782"/>
                  </a:cubicBezTo>
                  <a:lnTo>
                    <a:pt x="4721" y="662"/>
                  </a:lnTo>
                  <a:close/>
                  <a:moveTo>
                    <a:pt x="4478" y="879"/>
                  </a:moveTo>
                  <a:cubicBezTo>
                    <a:pt x="4527" y="1413"/>
                    <a:pt x="4672" y="1923"/>
                    <a:pt x="4649" y="2457"/>
                  </a:cubicBezTo>
                  <a:cubicBezTo>
                    <a:pt x="4649" y="2505"/>
                    <a:pt x="4698" y="2505"/>
                    <a:pt x="4721" y="2505"/>
                  </a:cubicBezTo>
                  <a:cubicBezTo>
                    <a:pt x="4601" y="2577"/>
                    <a:pt x="4504" y="2625"/>
                    <a:pt x="4381" y="2674"/>
                  </a:cubicBezTo>
                  <a:cubicBezTo>
                    <a:pt x="4381" y="2431"/>
                    <a:pt x="4358" y="2189"/>
                    <a:pt x="4333" y="1946"/>
                  </a:cubicBezTo>
                  <a:cubicBezTo>
                    <a:pt x="4284" y="1680"/>
                    <a:pt x="4284" y="1341"/>
                    <a:pt x="4187" y="1073"/>
                  </a:cubicBezTo>
                  <a:lnTo>
                    <a:pt x="4187" y="1050"/>
                  </a:lnTo>
                  <a:cubicBezTo>
                    <a:pt x="4284" y="1001"/>
                    <a:pt x="4381" y="953"/>
                    <a:pt x="4478" y="879"/>
                  </a:cubicBezTo>
                  <a:close/>
                  <a:moveTo>
                    <a:pt x="4067" y="1122"/>
                  </a:moveTo>
                  <a:lnTo>
                    <a:pt x="4067" y="1122"/>
                  </a:lnTo>
                  <a:cubicBezTo>
                    <a:pt x="4042" y="1341"/>
                    <a:pt x="4116" y="1583"/>
                    <a:pt x="4139" y="1778"/>
                  </a:cubicBezTo>
                  <a:cubicBezTo>
                    <a:pt x="4213" y="2092"/>
                    <a:pt x="4261" y="2408"/>
                    <a:pt x="4284" y="2748"/>
                  </a:cubicBezTo>
                  <a:lnTo>
                    <a:pt x="3922" y="2893"/>
                  </a:lnTo>
                  <a:cubicBezTo>
                    <a:pt x="3848" y="2651"/>
                    <a:pt x="3799" y="2408"/>
                    <a:pt x="3751" y="2140"/>
                  </a:cubicBezTo>
                  <a:cubicBezTo>
                    <a:pt x="3702" y="1875"/>
                    <a:pt x="3728" y="1583"/>
                    <a:pt x="3679" y="1292"/>
                  </a:cubicBezTo>
                  <a:cubicBezTo>
                    <a:pt x="3776" y="1244"/>
                    <a:pt x="3922" y="1195"/>
                    <a:pt x="4067" y="1122"/>
                  </a:cubicBezTo>
                  <a:close/>
                  <a:moveTo>
                    <a:pt x="3557" y="1341"/>
                  </a:moveTo>
                  <a:cubicBezTo>
                    <a:pt x="3485" y="1849"/>
                    <a:pt x="3679" y="2408"/>
                    <a:pt x="3825" y="2916"/>
                  </a:cubicBezTo>
                  <a:cubicBezTo>
                    <a:pt x="3631" y="2990"/>
                    <a:pt x="3436" y="3039"/>
                    <a:pt x="3242" y="3062"/>
                  </a:cubicBezTo>
                  <a:cubicBezTo>
                    <a:pt x="3217" y="2528"/>
                    <a:pt x="3145" y="1995"/>
                    <a:pt x="3072" y="1461"/>
                  </a:cubicBezTo>
                  <a:cubicBezTo>
                    <a:pt x="3242" y="1438"/>
                    <a:pt x="3388" y="1389"/>
                    <a:pt x="3534" y="1341"/>
                  </a:cubicBezTo>
                  <a:close/>
                  <a:moveTo>
                    <a:pt x="889" y="1461"/>
                  </a:moveTo>
                  <a:cubicBezTo>
                    <a:pt x="963" y="1510"/>
                    <a:pt x="1060" y="1558"/>
                    <a:pt x="1157" y="1583"/>
                  </a:cubicBezTo>
                  <a:cubicBezTo>
                    <a:pt x="986" y="2020"/>
                    <a:pt x="1157" y="2651"/>
                    <a:pt x="1302" y="3111"/>
                  </a:cubicBezTo>
                  <a:cubicBezTo>
                    <a:pt x="1228" y="3087"/>
                    <a:pt x="1157" y="3087"/>
                    <a:pt x="1083" y="3062"/>
                  </a:cubicBezTo>
                  <a:lnTo>
                    <a:pt x="1083" y="3039"/>
                  </a:lnTo>
                  <a:cubicBezTo>
                    <a:pt x="866" y="2505"/>
                    <a:pt x="743" y="1946"/>
                    <a:pt x="889" y="1461"/>
                  </a:cubicBezTo>
                  <a:close/>
                  <a:moveTo>
                    <a:pt x="1277" y="1607"/>
                  </a:moveTo>
                  <a:cubicBezTo>
                    <a:pt x="1351" y="1607"/>
                    <a:pt x="1448" y="1632"/>
                    <a:pt x="1545" y="1632"/>
                  </a:cubicBezTo>
                  <a:cubicBezTo>
                    <a:pt x="1496" y="1801"/>
                    <a:pt x="1545" y="1995"/>
                    <a:pt x="1568" y="2166"/>
                  </a:cubicBezTo>
                  <a:cubicBezTo>
                    <a:pt x="1616" y="2505"/>
                    <a:pt x="1713" y="2845"/>
                    <a:pt x="1811" y="3159"/>
                  </a:cubicBezTo>
                  <a:cubicBezTo>
                    <a:pt x="1665" y="3159"/>
                    <a:pt x="1545" y="3136"/>
                    <a:pt x="1422" y="3111"/>
                  </a:cubicBezTo>
                  <a:cubicBezTo>
                    <a:pt x="1374" y="2916"/>
                    <a:pt x="1325" y="2699"/>
                    <a:pt x="1302" y="2480"/>
                  </a:cubicBezTo>
                  <a:cubicBezTo>
                    <a:pt x="1254" y="2189"/>
                    <a:pt x="1277" y="1898"/>
                    <a:pt x="1277" y="1607"/>
                  </a:cubicBezTo>
                  <a:close/>
                  <a:moveTo>
                    <a:pt x="2951" y="1486"/>
                  </a:moveTo>
                  <a:cubicBezTo>
                    <a:pt x="2903" y="1995"/>
                    <a:pt x="3072" y="2577"/>
                    <a:pt x="3145" y="3087"/>
                  </a:cubicBezTo>
                  <a:lnTo>
                    <a:pt x="2781" y="3159"/>
                  </a:lnTo>
                  <a:cubicBezTo>
                    <a:pt x="2732" y="2893"/>
                    <a:pt x="2684" y="2625"/>
                    <a:pt x="2660" y="2360"/>
                  </a:cubicBezTo>
                  <a:cubicBezTo>
                    <a:pt x="2635" y="2092"/>
                    <a:pt x="2660" y="1826"/>
                    <a:pt x="2612" y="1558"/>
                  </a:cubicBezTo>
                  <a:cubicBezTo>
                    <a:pt x="2732" y="1535"/>
                    <a:pt x="2854" y="1510"/>
                    <a:pt x="2951" y="1486"/>
                  </a:cubicBezTo>
                  <a:close/>
                  <a:moveTo>
                    <a:pt x="2030" y="1632"/>
                  </a:moveTo>
                  <a:cubicBezTo>
                    <a:pt x="1956" y="1801"/>
                    <a:pt x="1981" y="2043"/>
                    <a:pt x="2030" y="2214"/>
                  </a:cubicBezTo>
                  <a:cubicBezTo>
                    <a:pt x="2053" y="2554"/>
                    <a:pt x="2150" y="2868"/>
                    <a:pt x="2224" y="3184"/>
                  </a:cubicBezTo>
                  <a:lnTo>
                    <a:pt x="1908" y="3184"/>
                  </a:lnTo>
                  <a:cubicBezTo>
                    <a:pt x="1836" y="2893"/>
                    <a:pt x="1787" y="2602"/>
                    <a:pt x="1739" y="2311"/>
                  </a:cubicBezTo>
                  <a:cubicBezTo>
                    <a:pt x="1690" y="2092"/>
                    <a:pt x="1690" y="1849"/>
                    <a:pt x="1665" y="1632"/>
                  </a:cubicBezTo>
                  <a:close/>
                  <a:moveTo>
                    <a:pt x="2515" y="1583"/>
                  </a:moveTo>
                  <a:cubicBezTo>
                    <a:pt x="2441" y="1752"/>
                    <a:pt x="2490" y="1995"/>
                    <a:pt x="2515" y="2189"/>
                  </a:cubicBezTo>
                  <a:cubicBezTo>
                    <a:pt x="2538" y="2528"/>
                    <a:pt x="2612" y="2845"/>
                    <a:pt x="2684" y="3159"/>
                  </a:cubicBezTo>
                  <a:cubicBezTo>
                    <a:pt x="2563" y="3159"/>
                    <a:pt x="2441" y="3184"/>
                    <a:pt x="2321" y="3184"/>
                  </a:cubicBezTo>
                  <a:cubicBezTo>
                    <a:pt x="2272" y="2651"/>
                    <a:pt x="2102" y="2140"/>
                    <a:pt x="2150" y="1607"/>
                  </a:cubicBezTo>
                  <a:cubicBezTo>
                    <a:pt x="2272" y="1607"/>
                    <a:pt x="2393" y="1583"/>
                    <a:pt x="2515" y="1583"/>
                  </a:cubicBezTo>
                  <a:close/>
                  <a:moveTo>
                    <a:pt x="2102" y="3378"/>
                  </a:moveTo>
                  <a:cubicBezTo>
                    <a:pt x="2078" y="3427"/>
                    <a:pt x="2078" y="3450"/>
                    <a:pt x="2127" y="3475"/>
                  </a:cubicBezTo>
                  <a:cubicBezTo>
                    <a:pt x="2127" y="3499"/>
                    <a:pt x="2150" y="3499"/>
                    <a:pt x="2150" y="3499"/>
                  </a:cubicBezTo>
                  <a:cubicBezTo>
                    <a:pt x="2127" y="3524"/>
                    <a:pt x="2102" y="3572"/>
                    <a:pt x="2127" y="3621"/>
                  </a:cubicBezTo>
                  <a:cubicBezTo>
                    <a:pt x="2102" y="3596"/>
                    <a:pt x="2053" y="3596"/>
                    <a:pt x="2030" y="3596"/>
                  </a:cubicBezTo>
                  <a:cubicBezTo>
                    <a:pt x="2005" y="3524"/>
                    <a:pt x="1956" y="3450"/>
                    <a:pt x="1933" y="3378"/>
                  </a:cubicBezTo>
                  <a:close/>
                  <a:moveTo>
                    <a:pt x="2078" y="3838"/>
                  </a:moveTo>
                  <a:cubicBezTo>
                    <a:pt x="2127" y="3863"/>
                    <a:pt x="2175" y="3887"/>
                    <a:pt x="2199" y="3912"/>
                  </a:cubicBezTo>
                  <a:cubicBezTo>
                    <a:pt x="2150" y="3935"/>
                    <a:pt x="2127" y="3960"/>
                    <a:pt x="2102" y="4009"/>
                  </a:cubicBezTo>
                  <a:cubicBezTo>
                    <a:pt x="2102" y="3935"/>
                    <a:pt x="2102" y="3887"/>
                    <a:pt x="2078" y="3838"/>
                  </a:cubicBezTo>
                  <a:close/>
                  <a:moveTo>
                    <a:pt x="2127" y="4106"/>
                  </a:moveTo>
                  <a:cubicBezTo>
                    <a:pt x="2272" y="4226"/>
                    <a:pt x="2418" y="4323"/>
                    <a:pt x="2538" y="4420"/>
                  </a:cubicBezTo>
                  <a:cubicBezTo>
                    <a:pt x="2466" y="4420"/>
                    <a:pt x="2369" y="4420"/>
                    <a:pt x="2272" y="4445"/>
                  </a:cubicBezTo>
                  <a:cubicBezTo>
                    <a:pt x="2247" y="4445"/>
                    <a:pt x="2199" y="4469"/>
                    <a:pt x="2199" y="4517"/>
                  </a:cubicBezTo>
                  <a:cubicBezTo>
                    <a:pt x="2199" y="4542"/>
                    <a:pt x="2199" y="4591"/>
                    <a:pt x="2224" y="4614"/>
                  </a:cubicBezTo>
                  <a:cubicBezTo>
                    <a:pt x="2334" y="4724"/>
                    <a:pt x="2235" y="4738"/>
                    <a:pt x="2117" y="4738"/>
                  </a:cubicBezTo>
                  <a:cubicBezTo>
                    <a:pt x="2079" y="4738"/>
                    <a:pt x="2040" y="4736"/>
                    <a:pt x="2005" y="4736"/>
                  </a:cubicBezTo>
                  <a:lnTo>
                    <a:pt x="1981" y="4736"/>
                  </a:lnTo>
                  <a:cubicBezTo>
                    <a:pt x="2078" y="4542"/>
                    <a:pt x="2102" y="4323"/>
                    <a:pt x="2102" y="4106"/>
                  </a:cubicBezTo>
                  <a:close/>
                  <a:moveTo>
                    <a:pt x="2005" y="4882"/>
                  </a:moveTo>
                  <a:cubicBezTo>
                    <a:pt x="2127" y="4931"/>
                    <a:pt x="2224" y="4979"/>
                    <a:pt x="2296" y="5051"/>
                  </a:cubicBezTo>
                  <a:cubicBezTo>
                    <a:pt x="2150" y="5051"/>
                    <a:pt x="2005" y="5076"/>
                    <a:pt x="1859" y="5099"/>
                  </a:cubicBezTo>
                  <a:cubicBezTo>
                    <a:pt x="1811" y="5099"/>
                    <a:pt x="1787" y="5173"/>
                    <a:pt x="1811" y="5222"/>
                  </a:cubicBezTo>
                  <a:cubicBezTo>
                    <a:pt x="2036" y="5415"/>
                    <a:pt x="1940" y="5458"/>
                    <a:pt x="1773" y="5458"/>
                  </a:cubicBezTo>
                  <a:cubicBezTo>
                    <a:pt x="1688" y="5458"/>
                    <a:pt x="1585" y="5447"/>
                    <a:pt x="1496" y="5439"/>
                  </a:cubicBezTo>
                  <a:lnTo>
                    <a:pt x="1665" y="5270"/>
                  </a:lnTo>
                  <a:cubicBezTo>
                    <a:pt x="1787" y="5148"/>
                    <a:pt x="1908" y="5002"/>
                    <a:pt x="2005" y="4882"/>
                  </a:cubicBezTo>
                  <a:close/>
                  <a:moveTo>
                    <a:pt x="1399" y="5513"/>
                  </a:moveTo>
                  <a:cubicBezTo>
                    <a:pt x="1422" y="5536"/>
                    <a:pt x="1422" y="5561"/>
                    <a:pt x="1448" y="5561"/>
                  </a:cubicBezTo>
                  <a:cubicBezTo>
                    <a:pt x="1519" y="5610"/>
                    <a:pt x="1616" y="5658"/>
                    <a:pt x="1713" y="5707"/>
                  </a:cubicBezTo>
                  <a:cubicBezTo>
                    <a:pt x="1545" y="5730"/>
                    <a:pt x="1351" y="5755"/>
                    <a:pt x="1180" y="5755"/>
                  </a:cubicBezTo>
                  <a:cubicBezTo>
                    <a:pt x="1254" y="5681"/>
                    <a:pt x="1325" y="5610"/>
                    <a:pt x="1399" y="5513"/>
                  </a:cubicBezTo>
                  <a:close/>
                  <a:moveTo>
                    <a:pt x="1083" y="5852"/>
                  </a:moveTo>
                  <a:lnTo>
                    <a:pt x="1131" y="5901"/>
                  </a:lnTo>
                  <a:cubicBezTo>
                    <a:pt x="1277" y="5949"/>
                    <a:pt x="1374" y="6021"/>
                    <a:pt x="1496" y="6095"/>
                  </a:cubicBezTo>
                  <a:cubicBezTo>
                    <a:pt x="1325" y="6095"/>
                    <a:pt x="1180" y="6118"/>
                    <a:pt x="1011" y="6118"/>
                  </a:cubicBezTo>
                  <a:cubicBezTo>
                    <a:pt x="937" y="6118"/>
                    <a:pt x="914" y="6192"/>
                    <a:pt x="963" y="6240"/>
                  </a:cubicBezTo>
                  <a:cubicBezTo>
                    <a:pt x="1060" y="6312"/>
                    <a:pt x="1131" y="6361"/>
                    <a:pt x="1205" y="6434"/>
                  </a:cubicBezTo>
                  <a:cubicBezTo>
                    <a:pt x="1120" y="6422"/>
                    <a:pt x="1029" y="6422"/>
                    <a:pt x="938" y="6422"/>
                  </a:cubicBezTo>
                  <a:cubicBezTo>
                    <a:pt x="847" y="6422"/>
                    <a:pt x="756" y="6422"/>
                    <a:pt x="672" y="6409"/>
                  </a:cubicBezTo>
                  <a:cubicBezTo>
                    <a:pt x="792" y="6215"/>
                    <a:pt x="937" y="6021"/>
                    <a:pt x="1083" y="5852"/>
                  </a:cubicBezTo>
                  <a:close/>
                  <a:moveTo>
                    <a:pt x="598" y="6580"/>
                  </a:moveTo>
                  <a:cubicBezTo>
                    <a:pt x="769" y="6652"/>
                    <a:pt x="937" y="6749"/>
                    <a:pt x="1108" y="6822"/>
                  </a:cubicBezTo>
                  <a:cubicBezTo>
                    <a:pt x="937" y="6846"/>
                    <a:pt x="743" y="6871"/>
                    <a:pt x="549" y="6871"/>
                  </a:cubicBezTo>
                  <a:cubicBezTo>
                    <a:pt x="478" y="6871"/>
                    <a:pt x="478" y="6968"/>
                    <a:pt x="549" y="6991"/>
                  </a:cubicBezTo>
                  <a:cubicBezTo>
                    <a:pt x="720" y="7088"/>
                    <a:pt x="914" y="7185"/>
                    <a:pt x="1083" y="7282"/>
                  </a:cubicBezTo>
                  <a:lnTo>
                    <a:pt x="501" y="7282"/>
                  </a:lnTo>
                  <a:cubicBezTo>
                    <a:pt x="429" y="7282"/>
                    <a:pt x="429" y="7379"/>
                    <a:pt x="478" y="7404"/>
                  </a:cubicBezTo>
                  <a:cubicBezTo>
                    <a:pt x="623" y="7476"/>
                    <a:pt x="743" y="7550"/>
                    <a:pt x="889" y="7622"/>
                  </a:cubicBezTo>
                  <a:cubicBezTo>
                    <a:pt x="720" y="7598"/>
                    <a:pt x="549" y="7598"/>
                    <a:pt x="404" y="7573"/>
                  </a:cubicBezTo>
                  <a:cubicBezTo>
                    <a:pt x="404" y="7404"/>
                    <a:pt x="404" y="7210"/>
                    <a:pt x="452" y="7016"/>
                  </a:cubicBezTo>
                  <a:cubicBezTo>
                    <a:pt x="478" y="6871"/>
                    <a:pt x="526" y="6700"/>
                    <a:pt x="598" y="6580"/>
                  </a:cubicBezTo>
                  <a:close/>
                  <a:moveTo>
                    <a:pt x="404" y="7864"/>
                  </a:moveTo>
                  <a:lnTo>
                    <a:pt x="404" y="7864"/>
                  </a:lnTo>
                  <a:cubicBezTo>
                    <a:pt x="575" y="7961"/>
                    <a:pt x="769" y="8035"/>
                    <a:pt x="937" y="8132"/>
                  </a:cubicBezTo>
                  <a:cubicBezTo>
                    <a:pt x="817" y="8107"/>
                    <a:pt x="672" y="8084"/>
                    <a:pt x="549" y="8058"/>
                  </a:cubicBezTo>
                  <a:cubicBezTo>
                    <a:pt x="478" y="8058"/>
                    <a:pt x="452" y="8155"/>
                    <a:pt x="501" y="8181"/>
                  </a:cubicBezTo>
                  <a:cubicBezTo>
                    <a:pt x="526" y="8204"/>
                    <a:pt x="549" y="8229"/>
                    <a:pt x="575" y="8229"/>
                  </a:cubicBezTo>
                  <a:cubicBezTo>
                    <a:pt x="526" y="8252"/>
                    <a:pt x="501" y="8252"/>
                    <a:pt x="452" y="8278"/>
                  </a:cubicBezTo>
                  <a:cubicBezTo>
                    <a:pt x="429" y="8132"/>
                    <a:pt x="404" y="7987"/>
                    <a:pt x="404" y="7864"/>
                  </a:cubicBezTo>
                  <a:close/>
                  <a:moveTo>
                    <a:pt x="4261" y="2990"/>
                  </a:moveTo>
                  <a:lnTo>
                    <a:pt x="4261" y="3013"/>
                  </a:lnTo>
                  <a:cubicBezTo>
                    <a:pt x="4310" y="3475"/>
                    <a:pt x="4455" y="3887"/>
                    <a:pt x="4795" y="4203"/>
                  </a:cubicBezTo>
                  <a:cubicBezTo>
                    <a:pt x="4769" y="4251"/>
                    <a:pt x="4769" y="4323"/>
                    <a:pt x="4843" y="4348"/>
                  </a:cubicBezTo>
                  <a:cubicBezTo>
                    <a:pt x="5449" y="4639"/>
                    <a:pt x="6056" y="4931"/>
                    <a:pt x="6516" y="5439"/>
                  </a:cubicBezTo>
                  <a:cubicBezTo>
                    <a:pt x="6710" y="5633"/>
                    <a:pt x="6832" y="5852"/>
                    <a:pt x="6952" y="6095"/>
                  </a:cubicBezTo>
                  <a:cubicBezTo>
                    <a:pt x="6322" y="7379"/>
                    <a:pt x="4940" y="8132"/>
                    <a:pt x="3534" y="8278"/>
                  </a:cubicBezTo>
                  <a:cubicBezTo>
                    <a:pt x="3296" y="8306"/>
                    <a:pt x="3059" y="8315"/>
                    <a:pt x="2822" y="8315"/>
                  </a:cubicBezTo>
                  <a:cubicBezTo>
                    <a:pt x="2453" y="8315"/>
                    <a:pt x="2084" y="8292"/>
                    <a:pt x="1713" y="8278"/>
                  </a:cubicBezTo>
                  <a:cubicBezTo>
                    <a:pt x="1616" y="8252"/>
                    <a:pt x="1519" y="8252"/>
                    <a:pt x="1422" y="8229"/>
                  </a:cubicBezTo>
                  <a:cubicBezTo>
                    <a:pt x="1422" y="8229"/>
                    <a:pt x="1422" y="8204"/>
                    <a:pt x="1399" y="8181"/>
                  </a:cubicBezTo>
                  <a:cubicBezTo>
                    <a:pt x="1060" y="8035"/>
                    <a:pt x="743" y="7889"/>
                    <a:pt x="404" y="7719"/>
                  </a:cubicBezTo>
                  <a:lnTo>
                    <a:pt x="404" y="7719"/>
                  </a:lnTo>
                  <a:cubicBezTo>
                    <a:pt x="672" y="7744"/>
                    <a:pt x="937" y="7744"/>
                    <a:pt x="1205" y="7792"/>
                  </a:cubicBezTo>
                  <a:cubicBezTo>
                    <a:pt x="1302" y="7792"/>
                    <a:pt x="1325" y="7695"/>
                    <a:pt x="1254" y="7647"/>
                  </a:cubicBezTo>
                  <a:cubicBezTo>
                    <a:pt x="1083" y="7598"/>
                    <a:pt x="937" y="7501"/>
                    <a:pt x="792" y="7428"/>
                  </a:cubicBezTo>
                  <a:lnTo>
                    <a:pt x="1374" y="7428"/>
                  </a:lnTo>
                  <a:cubicBezTo>
                    <a:pt x="1471" y="7428"/>
                    <a:pt x="1471" y="7331"/>
                    <a:pt x="1399" y="7307"/>
                  </a:cubicBezTo>
                  <a:cubicBezTo>
                    <a:pt x="1205" y="7210"/>
                    <a:pt x="1011" y="7088"/>
                    <a:pt x="817" y="6991"/>
                  </a:cubicBezTo>
                  <a:cubicBezTo>
                    <a:pt x="1011" y="6968"/>
                    <a:pt x="1228" y="6943"/>
                    <a:pt x="1422" y="6943"/>
                  </a:cubicBezTo>
                  <a:cubicBezTo>
                    <a:pt x="1496" y="6943"/>
                    <a:pt x="1519" y="6846"/>
                    <a:pt x="1448" y="6822"/>
                  </a:cubicBezTo>
                  <a:cubicBezTo>
                    <a:pt x="1254" y="6749"/>
                    <a:pt x="1060" y="6652"/>
                    <a:pt x="889" y="6555"/>
                  </a:cubicBezTo>
                  <a:cubicBezTo>
                    <a:pt x="1060" y="6555"/>
                    <a:pt x="1228" y="6555"/>
                    <a:pt x="1399" y="6628"/>
                  </a:cubicBezTo>
                  <a:cubicBezTo>
                    <a:pt x="1407" y="6631"/>
                    <a:pt x="1414" y="6632"/>
                    <a:pt x="1421" y="6632"/>
                  </a:cubicBezTo>
                  <a:cubicBezTo>
                    <a:pt x="1480" y="6632"/>
                    <a:pt x="1514" y="6549"/>
                    <a:pt x="1471" y="6506"/>
                  </a:cubicBezTo>
                  <a:cubicBezTo>
                    <a:pt x="1399" y="6409"/>
                    <a:pt x="1302" y="6337"/>
                    <a:pt x="1205" y="6240"/>
                  </a:cubicBezTo>
                  <a:lnTo>
                    <a:pt x="1713" y="6240"/>
                  </a:lnTo>
                  <a:cubicBezTo>
                    <a:pt x="1787" y="6240"/>
                    <a:pt x="1811" y="6143"/>
                    <a:pt x="1762" y="6095"/>
                  </a:cubicBezTo>
                  <a:cubicBezTo>
                    <a:pt x="1642" y="6021"/>
                    <a:pt x="1545" y="5949"/>
                    <a:pt x="1422" y="5875"/>
                  </a:cubicBezTo>
                  <a:cubicBezTo>
                    <a:pt x="1576" y="5875"/>
                    <a:pt x="1730" y="5845"/>
                    <a:pt x="1897" y="5845"/>
                  </a:cubicBezTo>
                  <a:cubicBezTo>
                    <a:pt x="1940" y="5845"/>
                    <a:pt x="1985" y="5847"/>
                    <a:pt x="2030" y="5852"/>
                  </a:cubicBezTo>
                  <a:cubicBezTo>
                    <a:pt x="2102" y="5852"/>
                    <a:pt x="2127" y="5730"/>
                    <a:pt x="2053" y="5707"/>
                  </a:cubicBezTo>
                  <a:cubicBezTo>
                    <a:pt x="1933" y="5658"/>
                    <a:pt x="1859" y="5633"/>
                    <a:pt x="1762" y="5584"/>
                  </a:cubicBezTo>
                  <a:cubicBezTo>
                    <a:pt x="1843" y="5584"/>
                    <a:pt x="1924" y="5574"/>
                    <a:pt x="2005" y="5574"/>
                  </a:cubicBezTo>
                  <a:cubicBezTo>
                    <a:pt x="2045" y="5574"/>
                    <a:pt x="2086" y="5577"/>
                    <a:pt x="2127" y="5584"/>
                  </a:cubicBezTo>
                  <a:cubicBezTo>
                    <a:pt x="2175" y="5584"/>
                    <a:pt x="2199" y="5536"/>
                    <a:pt x="2175" y="5487"/>
                  </a:cubicBezTo>
                  <a:cubicBezTo>
                    <a:pt x="2150" y="5319"/>
                    <a:pt x="2175" y="5342"/>
                    <a:pt x="2053" y="5222"/>
                  </a:cubicBezTo>
                  <a:lnTo>
                    <a:pt x="2053" y="5222"/>
                  </a:lnTo>
                  <a:cubicBezTo>
                    <a:pt x="2057" y="5225"/>
                    <a:pt x="2067" y="5226"/>
                    <a:pt x="2082" y="5226"/>
                  </a:cubicBezTo>
                  <a:cubicBezTo>
                    <a:pt x="2174" y="5226"/>
                    <a:pt x="2451" y="5173"/>
                    <a:pt x="2515" y="5173"/>
                  </a:cubicBezTo>
                  <a:cubicBezTo>
                    <a:pt x="2587" y="5148"/>
                    <a:pt x="2587" y="5076"/>
                    <a:pt x="2538" y="5028"/>
                  </a:cubicBezTo>
                  <a:cubicBezTo>
                    <a:pt x="2441" y="4979"/>
                    <a:pt x="2369" y="4905"/>
                    <a:pt x="2272" y="4857"/>
                  </a:cubicBezTo>
                  <a:cubicBezTo>
                    <a:pt x="2344" y="4857"/>
                    <a:pt x="2441" y="4857"/>
                    <a:pt x="2515" y="4834"/>
                  </a:cubicBezTo>
                  <a:cubicBezTo>
                    <a:pt x="2563" y="4834"/>
                    <a:pt x="2587" y="4785"/>
                    <a:pt x="2563" y="4736"/>
                  </a:cubicBezTo>
                  <a:cubicBezTo>
                    <a:pt x="2490" y="4614"/>
                    <a:pt x="2490" y="4639"/>
                    <a:pt x="2393" y="4566"/>
                  </a:cubicBezTo>
                  <a:cubicBezTo>
                    <a:pt x="2393" y="4566"/>
                    <a:pt x="2635" y="4566"/>
                    <a:pt x="2757" y="4542"/>
                  </a:cubicBezTo>
                  <a:cubicBezTo>
                    <a:pt x="2829" y="4517"/>
                    <a:pt x="2829" y="4445"/>
                    <a:pt x="2781" y="4420"/>
                  </a:cubicBezTo>
                  <a:cubicBezTo>
                    <a:pt x="2715" y="4376"/>
                    <a:pt x="2223" y="4048"/>
                    <a:pt x="2379" y="4048"/>
                  </a:cubicBezTo>
                  <a:cubicBezTo>
                    <a:pt x="2394" y="4048"/>
                    <a:pt x="2414" y="4051"/>
                    <a:pt x="2441" y="4057"/>
                  </a:cubicBezTo>
                  <a:cubicBezTo>
                    <a:pt x="2515" y="4057"/>
                    <a:pt x="2563" y="3960"/>
                    <a:pt x="2490" y="3935"/>
                  </a:cubicBezTo>
                  <a:cubicBezTo>
                    <a:pt x="2418" y="3863"/>
                    <a:pt x="2321" y="3815"/>
                    <a:pt x="2247" y="3766"/>
                  </a:cubicBezTo>
                  <a:lnTo>
                    <a:pt x="2247" y="3766"/>
                  </a:lnTo>
                  <a:cubicBezTo>
                    <a:pt x="2321" y="3790"/>
                    <a:pt x="2393" y="3790"/>
                    <a:pt x="2466" y="3815"/>
                  </a:cubicBezTo>
                  <a:cubicBezTo>
                    <a:pt x="2538" y="3815"/>
                    <a:pt x="2587" y="3718"/>
                    <a:pt x="2515" y="3669"/>
                  </a:cubicBezTo>
                  <a:cubicBezTo>
                    <a:pt x="2490" y="3644"/>
                    <a:pt x="2441" y="3621"/>
                    <a:pt x="2418" y="3621"/>
                  </a:cubicBezTo>
                  <a:lnTo>
                    <a:pt x="2466" y="3572"/>
                  </a:lnTo>
                  <a:cubicBezTo>
                    <a:pt x="2473" y="3574"/>
                    <a:pt x="2480" y="3575"/>
                    <a:pt x="2487" y="3575"/>
                  </a:cubicBezTo>
                  <a:cubicBezTo>
                    <a:pt x="2566" y="3575"/>
                    <a:pt x="2581" y="3448"/>
                    <a:pt x="2515" y="3427"/>
                  </a:cubicBezTo>
                  <a:cubicBezTo>
                    <a:pt x="2490" y="3402"/>
                    <a:pt x="2441" y="3402"/>
                    <a:pt x="2418" y="3378"/>
                  </a:cubicBezTo>
                  <a:lnTo>
                    <a:pt x="2781" y="3378"/>
                  </a:lnTo>
                  <a:cubicBezTo>
                    <a:pt x="3291" y="3330"/>
                    <a:pt x="3799" y="3184"/>
                    <a:pt x="4261" y="2990"/>
                  </a:cubicBezTo>
                  <a:close/>
                  <a:moveTo>
                    <a:pt x="478" y="8398"/>
                  </a:moveTo>
                  <a:lnTo>
                    <a:pt x="478" y="8398"/>
                  </a:lnTo>
                  <a:cubicBezTo>
                    <a:pt x="623" y="8446"/>
                    <a:pt x="792" y="8472"/>
                    <a:pt x="986" y="8472"/>
                  </a:cubicBezTo>
                  <a:cubicBezTo>
                    <a:pt x="1034" y="8495"/>
                    <a:pt x="1083" y="8543"/>
                    <a:pt x="1131" y="8569"/>
                  </a:cubicBezTo>
                  <a:cubicBezTo>
                    <a:pt x="937" y="8543"/>
                    <a:pt x="769" y="8520"/>
                    <a:pt x="575" y="8472"/>
                  </a:cubicBezTo>
                  <a:cubicBezTo>
                    <a:pt x="566" y="8469"/>
                    <a:pt x="558" y="8467"/>
                    <a:pt x="551" y="8467"/>
                  </a:cubicBezTo>
                  <a:cubicBezTo>
                    <a:pt x="522" y="8467"/>
                    <a:pt x="499" y="8487"/>
                    <a:pt x="492" y="8512"/>
                  </a:cubicBezTo>
                  <a:lnTo>
                    <a:pt x="492" y="8512"/>
                  </a:lnTo>
                  <a:cubicBezTo>
                    <a:pt x="487" y="8475"/>
                    <a:pt x="482" y="8437"/>
                    <a:pt x="478" y="8398"/>
                  </a:cubicBezTo>
                  <a:close/>
                  <a:moveTo>
                    <a:pt x="499" y="8565"/>
                  </a:moveTo>
                  <a:cubicBezTo>
                    <a:pt x="505" y="8575"/>
                    <a:pt x="514" y="8584"/>
                    <a:pt x="526" y="8592"/>
                  </a:cubicBezTo>
                  <a:lnTo>
                    <a:pt x="1034" y="8957"/>
                  </a:lnTo>
                  <a:cubicBezTo>
                    <a:pt x="889" y="8957"/>
                    <a:pt x="743" y="8931"/>
                    <a:pt x="598" y="8931"/>
                  </a:cubicBezTo>
                  <a:lnTo>
                    <a:pt x="575" y="8931"/>
                  </a:lnTo>
                  <a:cubicBezTo>
                    <a:pt x="540" y="8813"/>
                    <a:pt x="518" y="8693"/>
                    <a:pt x="499" y="8565"/>
                  </a:cubicBezTo>
                  <a:close/>
                  <a:moveTo>
                    <a:pt x="598" y="9077"/>
                  </a:moveTo>
                  <a:cubicBezTo>
                    <a:pt x="743" y="9151"/>
                    <a:pt x="889" y="9248"/>
                    <a:pt x="1011" y="9345"/>
                  </a:cubicBezTo>
                  <a:cubicBezTo>
                    <a:pt x="889" y="9320"/>
                    <a:pt x="769" y="9320"/>
                    <a:pt x="646" y="9320"/>
                  </a:cubicBezTo>
                  <a:cubicBezTo>
                    <a:pt x="623" y="9222"/>
                    <a:pt x="598" y="9151"/>
                    <a:pt x="598" y="9077"/>
                  </a:cubicBezTo>
                  <a:close/>
                  <a:moveTo>
                    <a:pt x="695" y="9587"/>
                  </a:moveTo>
                  <a:lnTo>
                    <a:pt x="695" y="9587"/>
                  </a:lnTo>
                  <a:cubicBezTo>
                    <a:pt x="840" y="9708"/>
                    <a:pt x="986" y="9805"/>
                    <a:pt x="1157" y="9902"/>
                  </a:cubicBezTo>
                  <a:cubicBezTo>
                    <a:pt x="1011" y="9902"/>
                    <a:pt x="866" y="9878"/>
                    <a:pt x="743" y="9878"/>
                  </a:cubicBezTo>
                  <a:cubicBezTo>
                    <a:pt x="720" y="9781"/>
                    <a:pt x="695" y="9684"/>
                    <a:pt x="695" y="9587"/>
                  </a:cubicBezTo>
                  <a:close/>
                  <a:moveTo>
                    <a:pt x="769" y="10096"/>
                  </a:moveTo>
                  <a:lnTo>
                    <a:pt x="1205" y="10387"/>
                  </a:lnTo>
                  <a:lnTo>
                    <a:pt x="866" y="10387"/>
                  </a:lnTo>
                  <a:cubicBezTo>
                    <a:pt x="858" y="10384"/>
                    <a:pt x="851" y="10383"/>
                    <a:pt x="845" y="10383"/>
                  </a:cubicBezTo>
                  <a:cubicBezTo>
                    <a:pt x="792" y="10383"/>
                    <a:pt x="797" y="10465"/>
                    <a:pt x="840" y="10509"/>
                  </a:cubicBezTo>
                  <a:cubicBezTo>
                    <a:pt x="1011" y="10629"/>
                    <a:pt x="1180" y="10775"/>
                    <a:pt x="1351" y="10920"/>
                  </a:cubicBezTo>
                  <a:cubicBezTo>
                    <a:pt x="1180" y="10920"/>
                    <a:pt x="1011" y="10920"/>
                    <a:pt x="840" y="10897"/>
                  </a:cubicBezTo>
                  <a:lnTo>
                    <a:pt x="769" y="10096"/>
                  </a:lnTo>
                  <a:close/>
                  <a:moveTo>
                    <a:pt x="866" y="11188"/>
                  </a:moveTo>
                  <a:lnTo>
                    <a:pt x="1083" y="11334"/>
                  </a:lnTo>
                  <a:cubicBezTo>
                    <a:pt x="1011" y="11334"/>
                    <a:pt x="937" y="11357"/>
                    <a:pt x="889" y="11357"/>
                  </a:cubicBezTo>
                  <a:cubicBezTo>
                    <a:pt x="889" y="11308"/>
                    <a:pt x="889" y="11260"/>
                    <a:pt x="866" y="11188"/>
                  </a:cubicBezTo>
                  <a:close/>
                  <a:moveTo>
                    <a:pt x="914" y="11599"/>
                  </a:moveTo>
                  <a:cubicBezTo>
                    <a:pt x="1108" y="11696"/>
                    <a:pt x="1302" y="11819"/>
                    <a:pt x="1496" y="11916"/>
                  </a:cubicBezTo>
                  <a:cubicBezTo>
                    <a:pt x="1302" y="11939"/>
                    <a:pt x="1131" y="11964"/>
                    <a:pt x="963" y="11964"/>
                  </a:cubicBezTo>
                  <a:lnTo>
                    <a:pt x="937" y="11964"/>
                  </a:lnTo>
                  <a:cubicBezTo>
                    <a:pt x="914" y="11842"/>
                    <a:pt x="914" y="11722"/>
                    <a:pt x="914" y="11599"/>
                  </a:cubicBezTo>
                  <a:close/>
                  <a:moveTo>
                    <a:pt x="937" y="12110"/>
                  </a:moveTo>
                  <a:lnTo>
                    <a:pt x="937" y="12110"/>
                  </a:lnTo>
                  <a:cubicBezTo>
                    <a:pt x="1034" y="12158"/>
                    <a:pt x="1157" y="12230"/>
                    <a:pt x="1254" y="12304"/>
                  </a:cubicBezTo>
                  <a:lnTo>
                    <a:pt x="963" y="12304"/>
                  </a:lnTo>
                  <a:cubicBezTo>
                    <a:pt x="937" y="12230"/>
                    <a:pt x="937" y="12181"/>
                    <a:pt x="937" y="12110"/>
                  </a:cubicBezTo>
                  <a:close/>
                  <a:moveTo>
                    <a:pt x="963" y="12595"/>
                  </a:moveTo>
                  <a:cubicBezTo>
                    <a:pt x="1108" y="12692"/>
                    <a:pt x="1205" y="12812"/>
                    <a:pt x="1325" y="12909"/>
                  </a:cubicBezTo>
                  <a:cubicBezTo>
                    <a:pt x="1325" y="12909"/>
                    <a:pt x="1351" y="12909"/>
                    <a:pt x="1351" y="12934"/>
                  </a:cubicBezTo>
                  <a:cubicBezTo>
                    <a:pt x="1290" y="12922"/>
                    <a:pt x="1229" y="12922"/>
                    <a:pt x="1171" y="12922"/>
                  </a:cubicBezTo>
                  <a:cubicBezTo>
                    <a:pt x="1114" y="12922"/>
                    <a:pt x="1060" y="12922"/>
                    <a:pt x="1011" y="12909"/>
                  </a:cubicBezTo>
                  <a:cubicBezTo>
                    <a:pt x="986" y="12812"/>
                    <a:pt x="986" y="12715"/>
                    <a:pt x="963" y="12595"/>
                  </a:cubicBezTo>
                  <a:close/>
                  <a:moveTo>
                    <a:pt x="1011" y="13103"/>
                  </a:moveTo>
                  <a:lnTo>
                    <a:pt x="1011" y="13103"/>
                  </a:lnTo>
                  <a:cubicBezTo>
                    <a:pt x="1228" y="13225"/>
                    <a:pt x="1422" y="13346"/>
                    <a:pt x="1642" y="13468"/>
                  </a:cubicBezTo>
                  <a:cubicBezTo>
                    <a:pt x="1448" y="13468"/>
                    <a:pt x="1254" y="13491"/>
                    <a:pt x="1060" y="13491"/>
                  </a:cubicBezTo>
                  <a:cubicBezTo>
                    <a:pt x="1034" y="13371"/>
                    <a:pt x="1034" y="13225"/>
                    <a:pt x="1011" y="13103"/>
                  </a:cubicBezTo>
                  <a:close/>
                  <a:moveTo>
                    <a:pt x="1083" y="13734"/>
                  </a:moveTo>
                  <a:lnTo>
                    <a:pt x="1083" y="13734"/>
                  </a:lnTo>
                  <a:cubicBezTo>
                    <a:pt x="1205" y="13856"/>
                    <a:pt x="1351" y="13976"/>
                    <a:pt x="1496" y="14099"/>
                  </a:cubicBezTo>
                  <a:lnTo>
                    <a:pt x="1108" y="14099"/>
                  </a:lnTo>
                  <a:cubicBezTo>
                    <a:pt x="1108" y="13976"/>
                    <a:pt x="1083" y="13856"/>
                    <a:pt x="1083" y="13734"/>
                  </a:cubicBezTo>
                  <a:close/>
                  <a:moveTo>
                    <a:pt x="1157" y="14341"/>
                  </a:moveTo>
                  <a:lnTo>
                    <a:pt x="1157" y="14341"/>
                  </a:lnTo>
                  <a:cubicBezTo>
                    <a:pt x="1302" y="14438"/>
                    <a:pt x="1471" y="14535"/>
                    <a:pt x="1642" y="14607"/>
                  </a:cubicBezTo>
                  <a:lnTo>
                    <a:pt x="1568" y="14607"/>
                  </a:lnTo>
                  <a:cubicBezTo>
                    <a:pt x="1448" y="14584"/>
                    <a:pt x="1302" y="14558"/>
                    <a:pt x="1180" y="14558"/>
                  </a:cubicBezTo>
                  <a:cubicBezTo>
                    <a:pt x="1157" y="14487"/>
                    <a:pt x="1157" y="14413"/>
                    <a:pt x="1157" y="14341"/>
                  </a:cubicBezTo>
                  <a:close/>
                  <a:moveTo>
                    <a:pt x="7075" y="6337"/>
                  </a:moveTo>
                  <a:cubicBezTo>
                    <a:pt x="7243" y="6846"/>
                    <a:pt x="7340" y="7404"/>
                    <a:pt x="7437" y="7913"/>
                  </a:cubicBezTo>
                  <a:cubicBezTo>
                    <a:pt x="7754" y="9539"/>
                    <a:pt x="8093" y="11140"/>
                    <a:pt x="8408" y="12764"/>
                  </a:cubicBezTo>
                  <a:cubicBezTo>
                    <a:pt x="8433" y="12861"/>
                    <a:pt x="8456" y="12958"/>
                    <a:pt x="8456" y="13080"/>
                  </a:cubicBezTo>
                  <a:cubicBezTo>
                    <a:pt x="8456" y="13080"/>
                    <a:pt x="8433" y="13080"/>
                    <a:pt x="8433" y="13103"/>
                  </a:cubicBezTo>
                  <a:cubicBezTo>
                    <a:pt x="7463" y="14073"/>
                    <a:pt x="6153" y="14558"/>
                    <a:pt x="4818" y="14778"/>
                  </a:cubicBezTo>
                  <a:cubicBezTo>
                    <a:pt x="4367" y="14842"/>
                    <a:pt x="3906" y="14874"/>
                    <a:pt x="3455" y="14874"/>
                  </a:cubicBezTo>
                  <a:cubicBezTo>
                    <a:pt x="3227" y="14874"/>
                    <a:pt x="3001" y="14866"/>
                    <a:pt x="2781" y="14849"/>
                  </a:cubicBezTo>
                  <a:cubicBezTo>
                    <a:pt x="2490" y="14826"/>
                    <a:pt x="2224" y="14778"/>
                    <a:pt x="1956" y="14704"/>
                  </a:cubicBezTo>
                  <a:cubicBezTo>
                    <a:pt x="2005" y="14681"/>
                    <a:pt x="2005" y="14607"/>
                    <a:pt x="1933" y="14607"/>
                  </a:cubicBezTo>
                  <a:cubicBezTo>
                    <a:pt x="1665" y="14510"/>
                    <a:pt x="1448" y="14364"/>
                    <a:pt x="1205" y="14219"/>
                  </a:cubicBezTo>
                  <a:lnTo>
                    <a:pt x="1713" y="14219"/>
                  </a:lnTo>
                  <a:cubicBezTo>
                    <a:pt x="1787" y="14219"/>
                    <a:pt x="1811" y="14122"/>
                    <a:pt x="1739" y="14099"/>
                  </a:cubicBezTo>
                  <a:cubicBezTo>
                    <a:pt x="1519" y="13976"/>
                    <a:pt x="1325" y="13782"/>
                    <a:pt x="1131" y="13613"/>
                  </a:cubicBezTo>
                  <a:cubicBezTo>
                    <a:pt x="1293" y="13613"/>
                    <a:pt x="1466" y="13602"/>
                    <a:pt x="1635" y="13602"/>
                  </a:cubicBezTo>
                  <a:cubicBezTo>
                    <a:pt x="1720" y="13602"/>
                    <a:pt x="1803" y="13605"/>
                    <a:pt x="1884" y="13613"/>
                  </a:cubicBezTo>
                  <a:cubicBezTo>
                    <a:pt x="1956" y="13613"/>
                    <a:pt x="1981" y="13516"/>
                    <a:pt x="1933" y="13491"/>
                  </a:cubicBezTo>
                  <a:lnTo>
                    <a:pt x="1205" y="13055"/>
                  </a:lnTo>
                  <a:cubicBezTo>
                    <a:pt x="1302" y="13055"/>
                    <a:pt x="1399" y="13055"/>
                    <a:pt x="1519" y="13080"/>
                  </a:cubicBezTo>
                  <a:cubicBezTo>
                    <a:pt x="1568" y="13080"/>
                    <a:pt x="1593" y="13006"/>
                    <a:pt x="1568" y="12958"/>
                  </a:cubicBezTo>
                  <a:cubicBezTo>
                    <a:pt x="1399" y="12764"/>
                    <a:pt x="1205" y="12595"/>
                    <a:pt x="986" y="12449"/>
                  </a:cubicBezTo>
                  <a:cubicBezTo>
                    <a:pt x="1205" y="12424"/>
                    <a:pt x="1399" y="12401"/>
                    <a:pt x="1593" y="12401"/>
                  </a:cubicBezTo>
                  <a:cubicBezTo>
                    <a:pt x="1599" y="12403"/>
                    <a:pt x="1605" y="12404"/>
                    <a:pt x="1611" y="12404"/>
                  </a:cubicBezTo>
                  <a:cubicBezTo>
                    <a:pt x="1669" y="12404"/>
                    <a:pt x="1684" y="12302"/>
                    <a:pt x="1616" y="12278"/>
                  </a:cubicBezTo>
                  <a:cubicBezTo>
                    <a:pt x="1448" y="12255"/>
                    <a:pt x="1302" y="12181"/>
                    <a:pt x="1180" y="12084"/>
                  </a:cubicBezTo>
                  <a:cubicBezTo>
                    <a:pt x="1334" y="12084"/>
                    <a:pt x="1473" y="12054"/>
                    <a:pt x="1621" y="12054"/>
                  </a:cubicBezTo>
                  <a:cubicBezTo>
                    <a:pt x="1660" y="12054"/>
                    <a:pt x="1699" y="12056"/>
                    <a:pt x="1739" y="12061"/>
                  </a:cubicBezTo>
                  <a:cubicBezTo>
                    <a:pt x="1811" y="12061"/>
                    <a:pt x="1836" y="11964"/>
                    <a:pt x="1762" y="11939"/>
                  </a:cubicBezTo>
                  <a:cubicBezTo>
                    <a:pt x="1519" y="11770"/>
                    <a:pt x="1254" y="11625"/>
                    <a:pt x="986" y="11479"/>
                  </a:cubicBezTo>
                  <a:cubicBezTo>
                    <a:pt x="1083" y="11479"/>
                    <a:pt x="1157" y="11454"/>
                    <a:pt x="1277" y="11454"/>
                  </a:cubicBezTo>
                  <a:cubicBezTo>
                    <a:pt x="1351" y="11454"/>
                    <a:pt x="1374" y="11357"/>
                    <a:pt x="1302" y="11334"/>
                  </a:cubicBezTo>
                  <a:cubicBezTo>
                    <a:pt x="1180" y="11237"/>
                    <a:pt x="1034" y="11140"/>
                    <a:pt x="914" y="11043"/>
                  </a:cubicBezTo>
                  <a:lnTo>
                    <a:pt x="914" y="11043"/>
                  </a:lnTo>
                  <a:cubicBezTo>
                    <a:pt x="1023" y="11054"/>
                    <a:pt x="1132" y="11054"/>
                    <a:pt x="1241" y="11054"/>
                  </a:cubicBezTo>
                  <a:cubicBezTo>
                    <a:pt x="1350" y="11054"/>
                    <a:pt x="1459" y="11054"/>
                    <a:pt x="1568" y="11066"/>
                  </a:cubicBezTo>
                  <a:cubicBezTo>
                    <a:pt x="1642" y="11066"/>
                    <a:pt x="1665" y="10969"/>
                    <a:pt x="1616" y="10920"/>
                  </a:cubicBezTo>
                  <a:cubicBezTo>
                    <a:pt x="1422" y="10800"/>
                    <a:pt x="1277" y="10654"/>
                    <a:pt x="1108" y="10532"/>
                  </a:cubicBezTo>
                  <a:lnTo>
                    <a:pt x="1448" y="10532"/>
                  </a:lnTo>
                  <a:cubicBezTo>
                    <a:pt x="1519" y="10532"/>
                    <a:pt x="1519" y="10435"/>
                    <a:pt x="1471" y="10412"/>
                  </a:cubicBezTo>
                  <a:cubicBezTo>
                    <a:pt x="1277" y="10290"/>
                    <a:pt x="1108" y="10144"/>
                    <a:pt x="914" y="10024"/>
                  </a:cubicBezTo>
                  <a:lnTo>
                    <a:pt x="914" y="10024"/>
                  </a:lnTo>
                  <a:cubicBezTo>
                    <a:pt x="1083" y="10047"/>
                    <a:pt x="1228" y="10047"/>
                    <a:pt x="1399" y="10072"/>
                  </a:cubicBezTo>
                  <a:cubicBezTo>
                    <a:pt x="1471" y="10072"/>
                    <a:pt x="1496" y="9975"/>
                    <a:pt x="1448" y="9950"/>
                  </a:cubicBezTo>
                  <a:cubicBezTo>
                    <a:pt x="1180" y="9781"/>
                    <a:pt x="937" y="9611"/>
                    <a:pt x="695" y="9442"/>
                  </a:cubicBezTo>
                  <a:lnTo>
                    <a:pt x="695" y="9442"/>
                  </a:lnTo>
                  <a:cubicBezTo>
                    <a:pt x="914" y="9465"/>
                    <a:pt x="1131" y="9465"/>
                    <a:pt x="1325" y="9514"/>
                  </a:cubicBezTo>
                  <a:cubicBezTo>
                    <a:pt x="1332" y="9516"/>
                    <a:pt x="1339" y="9517"/>
                    <a:pt x="1345" y="9517"/>
                  </a:cubicBezTo>
                  <a:cubicBezTo>
                    <a:pt x="1407" y="9517"/>
                    <a:pt x="1441" y="9414"/>
                    <a:pt x="1374" y="9393"/>
                  </a:cubicBezTo>
                  <a:cubicBezTo>
                    <a:pt x="1205" y="9296"/>
                    <a:pt x="1034" y="9199"/>
                    <a:pt x="866" y="9077"/>
                  </a:cubicBezTo>
                  <a:cubicBezTo>
                    <a:pt x="1011" y="9077"/>
                    <a:pt x="1157" y="9102"/>
                    <a:pt x="1302" y="9125"/>
                  </a:cubicBezTo>
                  <a:cubicBezTo>
                    <a:pt x="1374" y="9125"/>
                    <a:pt x="1422" y="9028"/>
                    <a:pt x="1351" y="9005"/>
                  </a:cubicBezTo>
                  <a:cubicBezTo>
                    <a:pt x="1157" y="8908"/>
                    <a:pt x="986" y="8786"/>
                    <a:pt x="840" y="8640"/>
                  </a:cubicBezTo>
                  <a:lnTo>
                    <a:pt x="840" y="8640"/>
                  </a:lnTo>
                  <a:cubicBezTo>
                    <a:pt x="1034" y="8689"/>
                    <a:pt x="1254" y="8714"/>
                    <a:pt x="1448" y="8763"/>
                  </a:cubicBezTo>
                  <a:cubicBezTo>
                    <a:pt x="1455" y="8765"/>
                    <a:pt x="1462" y="8766"/>
                    <a:pt x="1469" y="8766"/>
                  </a:cubicBezTo>
                  <a:cubicBezTo>
                    <a:pt x="1529" y="8766"/>
                    <a:pt x="1563" y="8684"/>
                    <a:pt x="1519" y="8640"/>
                  </a:cubicBezTo>
                  <a:cubicBezTo>
                    <a:pt x="1422" y="8592"/>
                    <a:pt x="1325" y="8543"/>
                    <a:pt x="1254" y="8495"/>
                  </a:cubicBezTo>
                  <a:lnTo>
                    <a:pt x="2053" y="8495"/>
                  </a:lnTo>
                  <a:cubicBezTo>
                    <a:pt x="2352" y="8524"/>
                    <a:pt x="2650" y="8542"/>
                    <a:pt x="2946" y="8542"/>
                  </a:cubicBezTo>
                  <a:cubicBezTo>
                    <a:pt x="3398" y="8542"/>
                    <a:pt x="3845" y="8501"/>
                    <a:pt x="4284" y="8398"/>
                  </a:cubicBezTo>
                  <a:cubicBezTo>
                    <a:pt x="5400" y="8155"/>
                    <a:pt x="6541" y="7379"/>
                    <a:pt x="7075" y="6337"/>
                  </a:cubicBezTo>
                  <a:close/>
                  <a:moveTo>
                    <a:pt x="1228" y="14801"/>
                  </a:moveTo>
                  <a:lnTo>
                    <a:pt x="1228" y="14801"/>
                  </a:lnTo>
                  <a:cubicBezTo>
                    <a:pt x="1374" y="14875"/>
                    <a:pt x="1545" y="14946"/>
                    <a:pt x="1690" y="15043"/>
                  </a:cubicBezTo>
                  <a:cubicBezTo>
                    <a:pt x="1545" y="15043"/>
                    <a:pt x="1422" y="15069"/>
                    <a:pt x="1277" y="15092"/>
                  </a:cubicBezTo>
                  <a:cubicBezTo>
                    <a:pt x="1254" y="14995"/>
                    <a:pt x="1228" y="14898"/>
                    <a:pt x="1228" y="14801"/>
                  </a:cubicBezTo>
                  <a:close/>
                  <a:moveTo>
                    <a:pt x="1302" y="15237"/>
                  </a:moveTo>
                  <a:lnTo>
                    <a:pt x="1302" y="15237"/>
                  </a:lnTo>
                  <a:cubicBezTo>
                    <a:pt x="1496" y="15311"/>
                    <a:pt x="1690" y="15383"/>
                    <a:pt x="1859" y="15480"/>
                  </a:cubicBezTo>
                  <a:lnTo>
                    <a:pt x="1836" y="15480"/>
                  </a:lnTo>
                  <a:lnTo>
                    <a:pt x="1399" y="15554"/>
                  </a:lnTo>
                  <a:cubicBezTo>
                    <a:pt x="1374" y="15457"/>
                    <a:pt x="1325" y="15334"/>
                    <a:pt x="1302" y="15237"/>
                  </a:cubicBezTo>
                  <a:close/>
                  <a:moveTo>
                    <a:pt x="1448" y="15723"/>
                  </a:moveTo>
                  <a:lnTo>
                    <a:pt x="1448" y="15723"/>
                  </a:lnTo>
                  <a:cubicBezTo>
                    <a:pt x="1762" y="15820"/>
                    <a:pt x="2102" y="15990"/>
                    <a:pt x="2369" y="16039"/>
                  </a:cubicBezTo>
                  <a:cubicBezTo>
                    <a:pt x="2102" y="15990"/>
                    <a:pt x="1811" y="15990"/>
                    <a:pt x="1519" y="15990"/>
                  </a:cubicBezTo>
                  <a:cubicBezTo>
                    <a:pt x="1519" y="15942"/>
                    <a:pt x="1496" y="15893"/>
                    <a:pt x="1471" y="15845"/>
                  </a:cubicBezTo>
                  <a:cubicBezTo>
                    <a:pt x="1471" y="15796"/>
                    <a:pt x="1448" y="15771"/>
                    <a:pt x="1448" y="15723"/>
                  </a:cubicBezTo>
                  <a:close/>
                  <a:moveTo>
                    <a:pt x="1593" y="16136"/>
                  </a:moveTo>
                  <a:cubicBezTo>
                    <a:pt x="1811" y="16233"/>
                    <a:pt x="2030" y="16353"/>
                    <a:pt x="2247" y="16450"/>
                  </a:cubicBezTo>
                  <a:lnTo>
                    <a:pt x="2224" y="16450"/>
                  </a:lnTo>
                  <a:cubicBezTo>
                    <a:pt x="2121" y="16468"/>
                    <a:pt x="2005" y="16485"/>
                    <a:pt x="1894" y="16485"/>
                  </a:cubicBezTo>
                  <a:cubicBezTo>
                    <a:pt x="1849" y="16485"/>
                    <a:pt x="1804" y="16482"/>
                    <a:pt x="1762" y="16475"/>
                  </a:cubicBezTo>
                  <a:cubicBezTo>
                    <a:pt x="1739" y="16475"/>
                    <a:pt x="1739" y="16499"/>
                    <a:pt x="1739" y="16499"/>
                  </a:cubicBezTo>
                  <a:cubicBezTo>
                    <a:pt x="1665" y="16378"/>
                    <a:pt x="1616" y="16256"/>
                    <a:pt x="1593" y="16136"/>
                  </a:cubicBezTo>
                  <a:close/>
                  <a:moveTo>
                    <a:pt x="1787" y="16596"/>
                  </a:moveTo>
                  <a:cubicBezTo>
                    <a:pt x="2127" y="16718"/>
                    <a:pt x="2466" y="16815"/>
                    <a:pt x="2806" y="16960"/>
                  </a:cubicBezTo>
                  <a:cubicBezTo>
                    <a:pt x="2947" y="17017"/>
                    <a:pt x="2989" y="17033"/>
                    <a:pt x="2977" y="17033"/>
                  </a:cubicBezTo>
                  <a:cubicBezTo>
                    <a:pt x="2960" y="17033"/>
                    <a:pt x="2849" y="17005"/>
                    <a:pt x="2744" y="17005"/>
                  </a:cubicBezTo>
                  <a:cubicBezTo>
                    <a:pt x="2723" y="17005"/>
                    <a:pt x="2703" y="17006"/>
                    <a:pt x="2684" y="17009"/>
                  </a:cubicBezTo>
                  <a:cubicBezTo>
                    <a:pt x="2490" y="17009"/>
                    <a:pt x="2296" y="17032"/>
                    <a:pt x="2102" y="17057"/>
                  </a:cubicBezTo>
                  <a:cubicBezTo>
                    <a:pt x="1981" y="16912"/>
                    <a:pt x="1859" y="16766"/>
                    <a:pt x="1787" y="16596"/>
                  </a:cubicBezTo>
                  <a:close/>
                  <a:moveTo>
                    <a:pt x="8505" y="13322"/>
                  </a:moveTo>
                  <a:cubicBezTo>
                    <a:pt x="8627" y="13928"/>
                    <a:pt x="8699" y="14558"/>
                    <a:pt x="8675" y="15189"/>
                  </a:cubicBezTo>
                  <a:cubicBezTo>
                    <a:pt x="8627" y="15893"/>
                    <a:pt x="8287" y="16256"/>
                    <a:pt x="7631" y="16450"/>
                  </a:cubicBezTo>
                  <a:cubicBezTo>
                    <a:pt x="6419" y="16815"/>
                    <a:pt x="5183" y="17178"/>
                    <a:pt x="3945" y="17372"/>
                  </a:cubicBezTo>
                  <a:cubicBezTo>
                    <a:pt x="3702" y="17397"/>
                    <a:pt x="3460" y="17420"/>
                    <a:pt x="3194" y="17420"/>
                  </a:cubicBezTo>
                  <a:cubicBezTo>
                    <a:pt x="2903" y="17372"/>
                    <a:pt x="2515" y="17154"/>
                    <a:pt x="2224" y="17154"/>
                  </a:cubicBezTo>
                  <a:lnTo>
                    <a:pt x="2224" y="17129"/>
                  </a:lnTo>
                  <a:cubicBezTo>
                    <a:pt x="2459" y="17129"/>
                    <a:pt x="2681" y="17089"/>
                    <a:pt x="2920" y="17089"/>
                  </a:cubicBezTo>
                  <a:cubicBezTo>
                    <a:pt x="3000" y="17089"/>
                    <a:pt x="3083" y="17094"/>
                    <a:pt x="3169" y="17106"/>
                  </a:cubicBezTo>
                  <a:cubicBezTo>
                    <a:pt x="3217" y="17106"/>
                    <a:pt x="3242" y="17032"/>
                    <a:pt x="3194" y="17032"/>
                  </a:cubicBezTo>
                  <a:cubicBezTo>
                    <a:pt x="2903" y="16887"/>
                    <a:pt x="2587" y="16766"/>
                    <a:pt x="2296" y="16669"/>
                  </a:cubicBezTo>
                  <a:cubicBezTo>
                    <a:pt x="2150" y="16621"/>
                    <a:pt x="1981" y="16596"/>
                    <a:pt x="1908" y="16596"/>
                  </a:cubicBezTo>
                  <a:cubicBezTo>
                    <a:pt x="2127" y="16596"/>
                    <a:pt x="2321" y="16547"/>
                    <a:pt x="2538" y="16547"/>
                  </a:cubicBezTo>
                  <a:cubicBezTo>
                    <a:pt x="2587" y="16547"/>
                    <a:pt x="2612" y="16475"/>
                    <a:pt x="2563" y="16450"/>
                  </a:cubicBezTo>
                  <a:cubicBezTo>
                    <a:pt x="2230" y="16355"/>
                    <a:pt x="1919" y="16191"/>
                    <a:pt x="1611" y="16047"/>
                  </a:cubicBezTo>
                  <a:lnTo>
                    <a:pt x="1611" y="16047"/>
                  </a:lnTo>
                  <a:cubicBezTo>
                    <a:pt x="1813" y="16134"/>
                    <a:pt x="2255" y="16112"/>
                    <a:pt x="2515" y="16159"/>
                  </a:cubicBezTo>
                  <a:cubicBezTo>
                    <a:pt x="2563" y="16159"/>
                    <a:pt x="2612" y="16087"/>
                    <a:pt x="2538" y="16062"/>
                  </a:cubicBezTo>
                  <a:cubicBezTo>
                    <a:pt x="2272" y="15893"/>
                    <a:pt x="1981" y="15796"/>
                    <a:pt x="1665" y="15674"/>
                  </a:cubicBezTo>
                  <a:cubicBezTo>
                    <a:pt x="1616" y="15674"/>
                    <a:pt x="1568" y="15651"/>
                    <a:pt x="1545" y="15651"/>
                  </a:cubicBezTo>
                  <a:cubicBezTo>
                    <a:pt x="1703" y="15615"/>
                    <a:pt x="1863" y="15592"/>
                    <a:pt x="2032" y="15592"/>
                  </a:cubicBezTo>
                  <a:cubicBezTo>
                    <a:pt x="2095" y="15592"/>
                    <a:pt x="2158" y="15595"/>
                    <a:pt x="2224" y="15602"/>
                  </a:cubicBezTo>
                  <a:cubicBezTo>
                    <a:pt x="2272" y="15602"/>
                    <a:pt x="2296" y="15505"/>
                    <a:pt x="2247" y="15480"/>
                  </a:cubicBezTo>
                  <a:cubicBezTo>
                    <a:pt x="1981" y="15408"/>
                    <a:pt x="1739" y="15286"/>
                    <a:pt x="1496" y="15189"/>
                  </a:cubicBezTo>
                  <a:cubicBezTo>
                    <a:pt x="1615" y="15173"/>
                    <a:pt x="1735" y="15155"/>
                    <a:pt x="1863" y="15155"/>
                  </a:cubicBezTo>
                  <a:cubicBezTo>
                    <a:pt x="1917" y="15155"/>
                    <a:pt x="1972" y="15158"/>
                    <a:pt x="2030" y="15166"/>
                  </a:cubicBezTo>
                  <a:cubicBezTo>
                    <a:pt x="2102" y="15166"/>
                    <a:pt x="2102" y="15069"/>
                    <a:pt x="2053" y="15043"/>
                  </a:cubicBezTo>
                  <a:cubicBezTo>
                    <a:pt x="1908" y="14995"/>
                    <a:pt x="1762" y="14946"/>
                    <a:pt x="1616" y="14875"/>
                  </a:cubicBezTo>
                  <a:lnTo>
                    <a:pt x="1616" y="14875"/>
                  </a:lnTo>
                  <a:cubicBezTo>
                    <a:pt x="1956" y="14972"/>
                    <a:pt x="2321" y="14995"/>
                    <a:pt x="2612" y="15020"/>
                  </a:cubicBezTo>
                  <a:cubicBezTo>
                    <a:pt x="2918" y="15062"/>
                    <a:pt x="3225" y="15082"/>
                    <a:pt x="3530" y="15082"/>
                  </a:cubicBezTo>
                  <a:cubicBezTo>
                    <a:pt x="3924" y="15082"/>
                    <a:pt x="4315" y="15050"/>
                    <a:pt x="4698" y="14995"/>
                  </a:cubicBezTo>
                  <a:cubicBezTo>
                    <a:pt x="6079" y="14826"/>
                    <a:pt x="7511" y="14316"/>
                    <a:pt x="8505" y="13322"/>
                  </a:cubicBezTo>
                  <a:close/>
                  <a:moveTo>
                    <a:pt x="3649" y="0"/>
                  </a:moveTo>
                  <a:cubicBezTo>
                    <a:pt x="2875" y="0"/>
                    <a:pt x="2042" y="276"/>
                    <a:pt x="1399" y="565"/>
                  </a:cubicBezTo>
                  <a:cubicBezTo>
                    <a:pt x="380" y="1050"/>
                    <a:pt x="478" y="2166"/>
                    <a:pt x="937" y="3039"/>
                  </a:cubicBezTo>
                  <a:cubicBezTo>
                    <a:pt x="914" y="3039"/>
                    <a:pt x="889" y="3111"/>
                    <a:pt x="937" y="3136"/>
                  </a:cubicBezTo>
                  <a:cubicBezTo>
                    <a:pt x="1205" y="3233"/>
                    <a:pt x="1471" y="3305"/>
                    <a:pt x="1762" y="3353"/>
                  </a:cubicBezTo>
                  <a:cubicBezTo>
                    <a:pt x="1739" y="3378"/>
                    <a:pt x="1739" y="3402"/>
                    <a:pt x="1739" y="3450"/>
                  </a:cubicBezTo>
                  <a:cubicBezTo>
                    <a:pt x="1859" y="3935"/>
                    <a:pt x="1981" y="4323"/>
                    <a:pt x="1811" y="4834"/>
                  </a:cubicBezTo>
                  <a:lnTo>
                    <a:pt x="1811" y="4857"/>
                  </a:lnTo>
                  <a:cubicBezTo>
                    <a:pt x="1448" y="5222"/>
                    <a:pt x="986" y="5536"/>
                    <a:pt x="672" y="5949"/>
                  </a:cubicBezTo>
                  <a:cubicBezTo>
                    <a:pt x="307" y="6434"/>
                    <a:pt x="161" y="6968"/>
                    <a:pt x="161" y="7550"/>
                  </a:cubicBezTo>
                  <a:lnTo>
                    <a:pt x="113" y="7550"/>
                  </a:lnTo>
                  <a:cubicBezTo>
                    <a:pt x="105" y="7547"/>
                    <a:pt x="97" y="7546"/>
                    <a:pt x="90" y="7546"/>
                  </a:cubicBezTo>
                  <a:cubicBezTo>
                    <a:pt x="32" y="7546"/>
                    <a:pt x="0" y="7627"/>
                    <a:pt x="64" y="7670"/>
                  </a:cubicBezTo>
                  <a:cubicBezTo>
                    <a:pt x="89" y="7695"/>
                    <a:pt x="113" y="7695"/>
                    <a:pt x="138" y="7719"/>
                  </a:cubicBezTo>
                  <a:cubicBezTo>
                    <a:pt x="161" y="8252"/>
                    <a:pt x="283" y="8786"/>
                    <a:pt x="380" y="9320"/>
                  </a:cubicBezTo>
                  <a:cubicBezTo>
                    <a:pt x="380" y="9345"/>
                    <a:pt x="380" y="9393"/>
                    <a:pt x="404" y="9393"/>
                  </a:cubicBezTo>
                  <a:cubicBezTo>
                    <a:pt x="429" y="9490"/>
                    <a:pt x="429" y="9587"/>
                    <a:pt x="452" y="9684"/>
                  </a:cubicBezTo>
                  <a:cubicBezTo>
                    <a:pt x="549" y="10218"/>
                    <a:pt x="598" y="10726"/>
                    <a:pt x="623" y="11260"/>
                  </a:cubicBezTo>
                  <a:cubicBezTo>
                    <a:pt x="695" y="12327"/>
                    <a:pt x="769" y="13419"/>
                    <a:pt x="914" y="14510"/>
                  </a:cubicBezTo>
                  <a:cubicBezTo>
                    <a:pt x="1060" y="15408"/>
                    <a:pt x="1254" y="16378"/>
                    <a:pt x="1836" y="17106"/>
                  </a:cubicBezTo>
                  <a:cubicBezTo>
                    <a:pt x="2183" y="17554"/>
                    <a:pt x="2712" y="17683"/>
                    <a:pt x="3252" y="17683"/>
                  </a:cubicBezTo>
                  <a:cubicBezTo>
                    <a:pt x="3617" y="17683"/>
                    <a:pt x="3987" y="17624"/>
                    <a:pt x="4310" y="17566"/>
                  </a:cubicBezTo>
                  <a:cubicBezTo>
                    <a:pt x="5522" y="17372"/>
                    <a:pt x="6758" y="17009"/>
                    <a:pt x="7922" y="16621"/>
                  </a:cubicBezTo>
                  <a:cubicBezTo>
                    <a:pt x="8893" y="16305"/>
                    <a:pt x="8966" y="15383"/>
                    <a:pt x="8918" y="14461"/>
                  </a:cubicBezTo>
                  <a:cubicBezTo>
                    <a:pt x="8796" y="12886"/>
                    <a:pt x="8359" y="11357"/>
                    <a:pt x="8019" y="9805"/>
                  </a:cubicBezTo>
                  <a:cubicBezTo>
                    <a:pt x="7777" y="8569"/>
                    <a:pt x="7728" y="7259"/>
                    <a:pt x="7243" y="6095"/>
                  </a:cubicBezTo>
                  <a:cubicBezTo>
                    <a:pt x="6832" y="5076"/>
                    <a:pt x="5910" y="4591"/>
                    <a:pt x="4989" y="4129"/>
                  </a:cubicBezTo>
                  <a:lnTo>
                    <a:pt x="4964" y="4129"/>
                  </a:lnTo>
                  <a:cubicBezTo>
                    <a:pt x="4672" y="3815"/>
                    <a:pt x="4527" y="3427"/>
                    <a:pt x="4478" y="3039"/>
                  </a:cubicBezTo>
                  <a:cubicBezTo>
                    <a:pt x="4478" y="2965"/>
                    <a:pt x="4455" y="2942"/>
                    <a:pt x="4407" y="2916"/>
                  </a:cubicBezTo>
                  <a:cubicBezTo>
                    <a:pt x="4698" y="2796"/>
                    <a:pt x="4964" y="2625"/>
                    <a:pt x="5206" y="2431"/>
                  </a:cubicBezTo>
                  <a:cubicBezTo>
                    <a:pt x="5231" y="2431"/>
                    <a:pt x="5255" y="2408"/>
                    <a:pt x="5255" y="2383"/>
                  </a:cubicBezTo>
                  <a:cubicBezTo>
                    <a:pt x="5280" y="2383"/>
                    <a:pt x="5303" y="2360"/>
                    <a:pt x="5303" y="2334"/>
                  </a:cubicBezTo>
                  <a:cubicBezTo>
                    <a:pt x="5328" y="1995"/>
                    <a:pt x="5280" y="1704"/>
                    <a:pt x="5206" y="1389"/>
                  </a:cubicBezTo>
                  <a:cubicBezTo>
                    <a:pt x="5134" y="1098"/>
                    <a:pt x="5037" y="734"/>
                    <a:pt x="4866" y="491"/>
                  </a:cubicBezTo>
                  <a:lnTo>
                    <a:pt x="4843" y="468"/>
                  </a:lnTo>
                  <a:cubicBezTo>
                    <a:pt x="4843" y="346"/>
                    <a:pt x="4795" y="249"/>
                    <a:pt x="4601" y="177"/>
                  </a:cubicBezTo>
                  <a:cubicBezTo>
                    <a:pt x="4308" y="52"/>
                    <a:pt x="3984"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2023425" y="2716900"/>
              <a:ext cx="160246" cy="192201"/>
            </a:xfrm>
            <a:custGeom>
              <a:avLst/>
              <a:gdLst/>
              <a:ahLst/>
              <a:cxnLst/>
              <a:rect l="l" t="t" r="r" b="b"/>
              <a:pathLst>
                <a:path w="3736" h="4481" extrusionOk="0">
                  <a:moveTo>
                    <a:pt x="1892" y="243"/>
                  </a:moveTo>
                  <a:cubicBezTo>
                    <a:pt x="1892" y="315"/>
                    <a:pt x="1892" y="389"/>
                    <a:pt x="1915" y="461"/>
                  </a:cubicBezTo>
                  <a:cubicBezTo>
                    <a:pt x="1892" y="437"/>
                    <a:pt x="1892" y="437"/>
                    <a:pt x="1867" y="437"/>
                  </a:cubicBezTo>
                  <a:cubicBezTo>
                    <a:pt x="1844" y="437"/>
                    <a:pt x="1818" y="412"/>
                    <a:pt x="1770" y="412"/>
                  </a:cubicBezTo>
                  <a:cubicBezTo>
                    <a:pt x="1795" y="364"/>
                    <a:pt x="1770" y="315"/>
                    <a:pt x="1721" y="292"/>
                  </a:cubicBezTo>
                  <a:cubicBezTo>
                    <a:pt x="1721" y="292"/>
                    <a:pt x="1698" y="292"/>
                    <a:pt x="1698" y="267"/>
                  </a:cubicBezTo>
                  <a:cubicBezTo>
                    <a:pt x="1770" y="267"/>
                    <a:pt x="1818" y="243"/>
                    <a:pt x="1892" y="243"/>
                  </a:cubicBezTo>
                  <a:close/>
                  <a:moveTo>
                    <a:pt x="1941" y="606"/>
                  </a:moveTo>
                  <a:cubicBezTo>
                    <a:pt x="1941" y="777"/>
                    <a:pt x="1964" y="922"/>
                    <a:pt x="1989" y="1068"/>
                  </a:cubicBezTo>
                  <a:cubicBezTo>
                    <a:pt x="1915" y="994"/>
                    <a:pt x="1844" y="946"/>
                    <a:pt x="1770" y="897"/>
                  </a:cubicBezTo>
                  <a:lnTo>
                    <a:pt x="1844" y="897"/>
                  </a:lnTo>
                  <a:cubicBezTo>
                    <a:pt x="1964" y="874"/>
                    <a:pt x="1941" y="728"/>
                    <a:pt x="1867" y="680"/>
                  </a:cubicBezTo>
                  <a:cubicBezTo>
                    <a:pt x="1844" y="680"/>
                    <a:pt x="1795" y="655"/>
                    <a:pt x="1770" y="655"/>
                  </a:cubicBezTo>
                  <a:lnTo>
                    <a:pt x="1867" y="655"/>
                  </a:lnTo>
                  <a:cubicBezTo>
                    <a:pt x="1892" y="655"/>
                    <a:pt x="1915" y="631"/>
                    <a:pt x="1941" y="606"/>
                  </a:cubicBezTo>
                  <a:close/>
                  <a:moveTo>
                    <a:pt x="1310" y="412"/>
                  </a:moveTo>
                  <a:cubicBezTo>
                    <a:pt x="1359" y="461"/>
                    <a:pt x="1407" y="486"/>
                    <a:pt x="1456" y="509"/>
                  </a:cubicBezTo>
                  <a:cubicBezTo>
                    <a:pt x="1456" y="509"/>
                    <a:pt x="1430" y="534"/>
                    <a:pt x="1407" y="534"/>
                  </a:cubicBezTo>
                  <a:cubicBezTo>
                    <a:pt x="1359" y="583"/>
                    <a:pt x="1333" y="655"/>
                    <a:pt x="1382" y="703"/>
                  </a:cubicBezTo>
                  <a:lnTo>
                    <a:pt x="1456" y="777"/>
                  </a:lnTo>
                  <a:lnTo>
                    <a:pt x="1430" y="777"/>
                  </a:lnTo>
                  <a:cubicBezTo>
                    <a:pt x="1310" y="800"/>
                    <a:pt x="1310" y="946"/>
                    <a:pt x="1430" y="971"/>
                  </a:cubicBezTo>
                  <a:cubicBezTo>
                    <a:pt x="1456" y="994"/>
                    <a:pt x="1479" y="994"/>
                    <a:pt x="1504" y="1019"/>
                  </a:cubicBezTo>
                  <a:cubicBezTo>
                    <a:pt x="1479" y="1043"/>
                    <a:pt x="1479" y="1068"/>
                    <a:pt x="1479" y="1091"/>
                  </a:cubicBezTo>
                  <a:cubicBezTo>
                    <a:pt x="1430" y="1091"/>
                    <a:pt x="1382" y="1116"/>
                    <a:pt x="1359" y="1140"/>
                  </a:cubicBezTo>
                  <a:cubicBezTo>
                    <a:pt x="1310" y="922"/>
                    <a:pt x="1262" y="680"/>
                    <a:pt x="1213" y="461"/>
                  </a:cubicBezTo>
                  <a:cubicBezTo>
                    <a:pt x="1236" y="437"/>
                    <a:pt x="1285" y="412"/>
                    <a:pt x="1310" y="412"/>
                  </a:cubicBezTo>
                  <a:close/>
                  <a:moveTo>
                    <a:pt x="2061" y="1334"/>
                  </a:moveTo>
                  <a:cubicBezTo>
                    <a:pt x="2061" y="1382"/>
                    <a:pt x="2061" y="1431"/>
                    <a:pt x="2086" y="1479"/>
                  </a:cubicBezTo>
                  <a:lnTo>
                    <a:pt x="1721" y="1479"/>
                  </a:lnTo>
                  <a:cubicBezTo>
                    <a:pt x="1747" y="1456"/>
                    <a:pt x="1747" y="1431"/>
                    <a:pt x="1770" y="1382"/>
                  </a:cubicBezTo>
                  <a:cubicBezTo>
                    <a:pt x="1818" y="1382"/>
                    <a:pt x="1867" y="1407"/>
                    <a:pt x="1941" y="1407"/>
                  </a:cubicBezTo>
                  <a:cubicBezTo>
                    <a:pt x="1949" y="1412"/>
                    <a:pt x="1958" y="1413"/>
                    <a:pt x="1966" y="1413"/>
                  </a:cubicBezTo>
                  <a:cubicBezTo>
                    <a:pt x="2006" y="1413"/>
                    <a:pt x="2042" y="1374"/>
                    <a:pt x="2061" y="1334"/>
                  </a:cubicBezTo>
                  <a:close/>
                  <a:moveTo>
                    <a:pt x="1407" y="1285"/>
                  </a:moveTo>
                  <a:lnTo>
                    <a:pt x="1407" y="1285"/>
                  </a:lnTo>
                  <a:cubicBezTo>
                    <a:pt x="1527" y="1359"/>
                    <a:pt x="1624" y="1334"/>
                    <a:pt x="1479" y="1479"/>
                  </a:cubicBezTo>
                  <a:cubicBezTo>
                    <a:pt x="1456" y="1479"/>
                    <a:pt x="1456" y="1504"/>
                    <a:pt x="1430" y="1504"/>
                  </a:cubicBezTo>
                  <a:cubicBezTo>
                    <a:pt x="1430" y="1431"/>
                    <a:pt x="1407" y="1359"/>
                    <a:pt x="1407" y="1285"/>
                  </a:cubicBezTo>
                  <a:close/>
                  <a:moveTo>
                    <a:pt x="3225" y="1431"/>
                  </a:moveTo>
                  <a:cubicBezTo>
                    <a:pt x="3250" y="1479"/>
                    <a:pt x="3250" y="1553"/>
                    <a:pt x="3274" y="1601"/>
                  </a:cubicBezTo>
                  <a:cubicBezTo>
                    <a:pt x="3225" y="1601"/>
                    <a:pt x="3202" y="1601"/>
                    <a:pt x="3153" y="1576"/>
                  </a:cubicBezTo>
                  <a:lnTo>
                    <a:pt x="3105" y="1576"/>
                  </a:lnTo>
                  <a:cubicBezTo>
                    <a:pt x="3008" y="1553"/>
                    <a:pt x="2911" y="1528"/>
                    <a:pt x="2789" y="1504"/>
                  </a:cubicBezTo>
                  <a:lnTo>
                    <a:pt x="3225" y="1431"/>
                  </a:lnTo>
                  <a:close/>
                  <a:moveTo>
                    <a:pt x="1479" y="1699"/>
                  </a:moveTo>
                  <a:cubicBezTo>
                    <a:pt x="1527" y="1722"/>
                    <a:pt x="1601" y="1747"/>
                    <a:pt x="1650" y="1770"/>
                  </a:cubicBezTo>
                  <a:cubicBezTo>
                    <a:pt x="1650" y="1796"/>
                    <a:pt x="1673" y="1844"/>
                    <a:pt x="1721" y="1867"/>
                  </a:cubicBezTo>
                  <a:cubicBezTo>
                    <a:pt x="1747" y="1867"/>
                    <a:pt x="1795" y="1893"/>
                    <a:pt x="1844" y="1893"/>
                  </a:cubicBezTo>
                  <a:cubicBezTo>
                    <a:pt x="1698" y="1893"/>
                    <a:pt x="1553" y="1867"/>
                    <a:pt x="1430" y="1844"/>
                  </a:cubicBezTo>
                  <a:cubicBezTo>
                    <a:pt x="1430" y="1844"/>
                    <a:pt x="1430" y="1819"/>
                    <a:pt x="1456" y="1819"/>
                  </a:cubicBezTo>
                  <a:cubicBezTo>
                    <a:pt x="1479" y="1819"/>
                    <a:pt x="1504" y="1796"/>
                    <a:pt x="1479" y="1747"/>
                  </a:cubicBezTo>
                  <a:lnTo>
                    <a:pt x="1479" y="1699"/>
                  </a:lnTo>
                  <a:close/>
                  <a:moveTo>
                    <a:pt x="751" y="1964"/>
                  </a:moveTo>
                  <a:cubicBezTo>
                    <a:pt x="751" y="1990"/>
                    <a:pt x="776" y="1990"/>
                    <a:pt x="800" y="2013"/>
                  </a:cubicBezTo>
                  <a:cubicBezTo>
                    <a:pt x="703" y="2013"/>
                    <a:pt x="582" y="2038"/>
                    <a:pt x="460" y="2061"/>
                  </a:cubicBezTo>
                  <a:cubicBezTo>
                    <a:pt x="412" y="2061"/>
                    <a:pt x="388" y="2135"/>
                    <a:pt x="388" y="2207"/>
                  </a:cubicBezTo>
                  <a:cubicBezTo>
                    <a:pt x="363" y="2184"/>
                    <a:pt x="340" y="2184"/>
                    <a:pt x="291" y="2184"/>
                  </a:cubicBezTo>
                  <a:cubicBezTo>
                    <a:pt x="291" y="2135"/>
                    <a:pt x="266" y="2087"/>
                    <a:pt x="243" y="2038"/>
                  </a:cubicBezTo>
                  <a:lnTo>
                    <a:pt x="751" y="1964"/>
                  </a:lnTo>
                  <a:close/>
                  <a:moveTo>
                    <a:pt x="340" y="2401"/>
                  </a:moveTo>
                  <a:lnTo>
                    <a:pt x="340" y="2401"/>
                  </a:lnTo>
                  <a:cubicBezTo>
                    <a:pt x="412" y="2426"/>
                    <a:pt x="509" y="2449"/>
                    <a:pt x="582" y="2475"/>
                  </a:cubicBezTo>
                  <a:cubicBezTo>
                    <a:pt x="509" y="2475"/>
                    <a:pt x="437" y="2498"/>
                    <a:pt x="363" y="2498"/>
                  </a:cubicBezTo>
                  <a:cubicBezTo>
                    <a:pt x="363" y="2475"/>
                    <a:pt x="363" y="2449"/>
                    <a:pt x="340" y="2401"/>
                  </a:cubicBezTo>
                  <a:close/>
                  <a:moveTo>
                    <a:pt x="2329" y="1747"/>
                  </a:moveTo>
                  <a:cubicBezTo>
                    <a:pt x="2620" y="1770"/>
                    <a:pt x="2934" y="1796"/>
                    <a:pt x="3250" y="1819"/>
                  </a:cubicBezTo>
                  <a:cubicBezTo>
                    <a:pt x="3274" y="1819"/>
                    <a:pt x="3299" y="1796"/>
                    <a:pt x="3322" y="1796"/>
                  </a:cubicBezTo>
                  <a:cubicBezTo>
                    <a:pt x="3371" y="1990"/>
                    <a:pt x="3419" y="2207"/>
                    <a:pt x="3468" y="2401"/>
                  </a:cubicBezTo>
                  <a:cubicBezTo>
                    <a:pt x="3250" y="2475"/>
                    <a:pt x="3031" y="2523"/>
                    <a:pt x="2814" y="2546"/>
                  </a:cubicBezTo>
                  <a:cubicBezTo>
                    <a:pt x="2814" y="2546"/>
                    <a:pt x="2814" y="2523"/>
                    <a:pt x="2789" y="2523"/>
                  </a:cubicBezTo>
                  <a:cubicBezTo>
                    <a:pt x="2255" y="2426"/>
                    <a:pt x="1698" y="2304"/>
                    <a:pt x="1165" y="2184"/>
                  </a:cubicBezTo>
                  <a:cubicBezTo>
                    <a:pt x="1262" y="2184"/>
                    <a:pt x="1359" y="2184"/>
                    <a:pt x="1430" y="2207"/>
                  </a:cubicBezTo>
                  <a:cubicBezTo>
                    <a:pt x="1964" y="2329"/>
                    <a:pt x="2474" y="2426"/>
                    <a:pt x="3008" y="2426"/>
                  </a:cubicBezTo>
                  <a:cubicBezTo>
                    <a:pt x="3105" y="2426"/>
                    <a:pt x="3128" y="2329"/>
                    <a:pt x="3080" y="2281"/>
                  </a:cubicBezTo>
                  <a:lnTo>
                    <a:pt x="3177" y="2281"/>
                  </a:lnTo>
                  <a:cubicBezTo>
                    <a:pt x="3186" y="2282"/>
                    <a:pt x="3195" y="2283"/>
                    <a:pt x="3203" y="2283"/>
                  </a:cubicBezTo>
                  <a:cubicBezTo>
                    <a:pt x="3328" y="2283"/>
                    <a:pt x="3363" y="2133"/>
                    <a:pt x="3250" y="2110"/>
                  </a:cubicBezTo>
                  <a:cubicBezTo>
                    <a:pt x="3202" y="2087"/>
                    <a:pt x="3177" y="2087"/>
                    <a:pt x="3153" y="2061"/>
                  </a:cubicBezTo>
                  <a:cubicBezTo>
                    <a:pt x="3299" y="2061"/>
                    <a:pt x="3299" y="1867"/>
                    <a:pt x="3153" y="1867"/>
                  </a:cubicBezTo>
                  <a:cubicBezTo>
                    <a:pt x="2862" y="1844"/>
                    <a:pt x="2595" y="1796"/>
                    <a:pt x="2329" y="1747"/>
                  </a:cubicBezTo>
                  <a:close/>
                  <a:moveTo>
                    <a:pt x="1747" y="2572"/>
                  </a:moveTo>
                  <a:lnTo>
                    <a:pt x="1747" y="2572"/>
                  </a:lnTo>
                  <a:cubicBezTo>
                    <a:pt x="1941" y="2595"/>
                    <a:pt x="2158" y="2643"/>
                    <a:pt x="2377" y="2669"/>
                  </a:cubicBezTo>
                  <a:cubicBezTo>
                    <a:pt x="2352" y="2692"/>
                    <a:pt x="2352" y="2692"/>
                    <a:pt x="2352" y="2717"/>
                  </a:cubicBezTo>
                  <a:cubicBezTo>
                    <a:pt x="2158" y="2669"/>
                    <a:pt x="1941" y="2620"/>
                    <a:pt x="1747" y="2572"/>
                  </a:cubicBezTo>
                  <a:close/>
                  <a:moveTo>
                    <a:pt x="1333" y="2911"/>
                  </a:moveTo>
                  <a:cubicBezTo>
                    <a:pt x="1407" y="2911"/>
                    <a:pt x="1479" y="2934"/>
                    <a:pt x="1553" y="2934"/>
                  </a:cubicBezTo>
                  <a:cubicBezTo>
                    <a:pt x="1553" y="2960"/>
                    <a:pt x="1527" y="2960"/>
                    <a:pt x="1527" y="2960"/>
                  </a:cubicBezTo>
                  <a:cubicBezTo>
                    <a:pt x="1504" y="2960"/>
                    <a:pt x="1456" y="2983"/>
                    <a:pt x="1430" y="2983"/>
                  </a:cubicBezTo>
                  <a:cubicBezTo>
                    <a:pt x="1407" y="2983"/>
                    <a:pt x="1407" y="2960"/>
                    <a:pt x="1382" y="2960"/>
                  </a:cubicBezTo>
                  <a:cubicBezTo>
                    <a:pt x="1359" y="2960"/>
                    <a:pt x="1359" y="2960"/>
                    <a:pt x="1333" y="2934"/>
                  </a:cubicBezTo>
                  <a:lnTo>
                    <a:pt x="1333" y="2911"/>
                  </a:lnTo>
                  <a:close/>
                  <a:moveTo>
                    <a:pt x="2206" y="2886"/>
                  </a:moveTo>
                  <a:cubicBezTo>
                    <a:pt x="2280" y="2886"/>
                    <a:pt x="2352" y="2911"/>
                    <a:pt x="2426" y="2934"/>
                  </a:cubicBezTo>
                  <a:cubicBezTo>
                    <a:pt x="2474" y="3080"/>
                    <a:pt x="2523" y="3251"/>
                    <a:pt x="2546" y="3396"/>
                  </a:cubicBezTo>
                  <a:lnTo>
                    <a:pt x="2523" y="3396"/>
                  </a:lnTo>
                  <a:cubicBezTo>
                    <a:pt x="2401" y="3348"/>
                    <a:pt x="2303" y="3323"/>
                    <a:pt x="2183" y="3274"/>
                  </a:cubicBezTo>
                  <a:cubicBezTo>
                    <a:pt x="2280" y="3274"/>
                    <a:pt x="2329" y="3129"/>
                    <a:pt x="2232" y="3080"/>
                  </a:cubicBezTo>
                  <a:cubicBezTo>
                    <a:pt x="2206" y="3057"/>
                    <a:pt x="2183" y="3057"/>
                    <a:pt x="2158" y="3032"/>
                  </a:cubicBezTo>
                  <a:cubicBezTo>
                    <a:pt x="2232" y="3032"/>
                    <a:pt x="2255" y="2934"/>
                    <a:pt x="2206" y="2886"/>
                  </a:cubicBezTo>
                  <a:close/>
                  <a:moveTo>
                    <a:pt x="1721" y="3371"/>
                  </a:moveTo>
                  <a:cubicBezTo>
                    <a:pt x="1747" y="3371"/>
                    <a:pt x="1770" y="3396"/>
                    <a:pt x="1818" y="3396"/>
                  </a:cubicBezTo>
                  <a:cubicBezTo>
                    <a:pt x="1747" y="3420"/>
                    <a:pt x="1747" y="3542"/>
                    <a:pt x="1818" y="3590"/>
                  </a:cubicBezTo>
                  <a:cubicBezTo>
                    <a:pt x="1915" y="3639"/>
                    <a:pt x="2012" y="3711"/>
                    <a:pt x="2109" y="3784"/>
                  </a:cubicBezTo>
                  <a:lnTo>
                    <a:pt x="1892" y="3784"/>
                  </a:lnTo>
                  <a:cubicBezTo>
                    <a:pt x="1844" y="3784"/>
                    <a:pt x="1818" y="3784"/>
                    <a:pt x="1818" y="3808"/>
                  </a:cubicBezTo>
                  <a:cubicBezTo>
                    <a:pt x="1770" y="3662"/>
                    <a:pt x="1747" y="3517"/>
                    <a:pt x="1721" y="3371"/>
                  </a:cubicBezTo>
                  <a:close/>
                  <a:moveTo>
                    <a:pt x="2595" y="3565"/>
                  </a:moveTo>
                  <a:cubicBezTo>
                    <a:pt x="2595" y="3614"/>
                    <a:pt x="2620" y="3687"/>
                    <a:pt x="2620" y="3759"/>
                  </a:cubicBezTo>
                  <a:cubicBezTo>
                    <a:pt x="2643" y="3930"/>
                    <a:pt x="2595" y="4050"/>
                    <a:pt x="2523" y="4147"/>
                  </a:cubicBezTo>
                  <a:cubicBezTo>
                    <a:pt x="2523" y="4099"/>
                    <a:pt x="2498" y="4075"/>
                    <a:pt x="2474" y="4050"/>
                  </a:cubicBezTo>
                  <a:cubicBezTo>
                    <a:pt x="2449" y="4050"/>
                    <a:pt x="2401" y="4027"/>
                    <a:pt x="2377" y="4002"/>
                  </a:cubicBezTo>
                  <a:lnTo>
                    <a:pt x="2449" y="4002"/>
                  </a:lnTo>
                  <a:cubicBezTo>
                    <a:pt x="2457" y="4004"/>
                    <a:pt x="2464" y="4005"/>
                    <a:pt x="2470" y="4005"/>
                  </a:cubicBezTo>
                  <a:cubicBezTo>
                    <a:pt x="2549" y="4005"/>
                    <a:pt x="2565" y="3876"/>
                    <a:pt x="2498" y="3808"/>
                  </a:cubicBezTo>
                  <a:cubicBezTo>
                    <a:pt x="2401" y="3736"/>
                    <a:pt x="2303" y="3662"/>
                    <a:pt x="2183" y="3590"/>
                  </a:cubicBezTo>
                  <a:lnTo>
                    <a:pt x="2498" y="3590"/>
                  </a:lnTo>
                  <a:cubicBezTo>
                    <a:pt x="2512" y="3597"/>
                    <a:pt x="2524" y="3600"/>
                    <a:pt x="2534" y="3600"/>
                  </a:cubicBezTo>
                  <a:cubicBezTo>
                    <a:pt x="2561" y="3600"/>
                    <a:pt x="2578" y="3583"/>
                    <a:pt x="2595" y="3565"/>
                  </a:cubicBezTo>
                  <a:close/>
                  <a:moveTo>
                    <a:pt x="1941" y="1"/>
                  </a:moveTo>
                  <a:cubicBezTo>
                    <a:pt x="1650" y="73"/>
                    <a:pt x="1285" y="146"/>
                    <a:pt x="1042" y="315"/>
                  </a:cubicBezTo>
                  <a:cubicBezTo>
                    <a:pt x="1019" y="340"/>
                    <a:pt x="994" y="389"/>
                    <a:pt x="994" y="437"/>
                  </a:cubicBezTo>
                  <a:cubicBezTo>
                    <a:pt x="1116" y="849"/>
                    <a:pt x="1213" y="1262"/>
                    <a:pt x="1333" y="1673"/>
                  </a:cubicBezTo>
                  <a:cubicBezTo>
                    <a:pt x="922" y="1699"/>
                    <a:pt x="534" y="1796"/>
                    <a:pt x="121" y="1819"/>
                  </a:cubicBezTo>
                  <a:cubicBezTo>
                    <a:pt x="49" y="1819"/>
                    <a:pt x="0" y="1893"/>
                    <a:pt x="0" y="1964"/>
                  </a:cubicBezTo>
                  <a:cubicBezTo>
                    <a:pt x="72" y="2255"/>
                    <a:pt x="169" y="2572"/>
                    <a:pt x="243" y="2863"/>
                  </a:cubicBezTo>
                  <a:lnTo>
                    <a:pt x="146" y="2863"/>
                  </a:lnTo>
                  <a:cubicBezTo>
                    <a:pt x="138" y="2861"/>
                    <a:pt x="130" y="2861"/>
                    <a:pt x="123" y="2861"/>
                  </a:cubicBezTo>
                  <a:cubicBezTo>
                    <a:pt x="1" y="2861"/>
                    <a:pt x="7" y="3057"/>
                    <a:pt x="121" y="3057"/>
                  </a:cubicBezTo>
                  <a:cubicBezTo>
                    <a:pt x="194" y="3080"/>
                    <a:pt x="243" y="3080"/>
                    <a:pt x="291" y="3080"/>
                  </a:cubicBezTo>
                  <a:cubicBezTo>
                    <a:pt x="291" y="3129"/>
                    <a:pt x="315" y="3177"/>
                    <a:pt x="315" y="3226"/>
                  </a:cubicBezTo>
                  <a:cubicBezTo>
                    <a:pt x="340" y="3274"/>
                    <a:pt x="388" y="3323"/>
                    <a:pt x="437" y="3323"/>
                  </a:cubicBezTo>
                  <a:cubicBezTo>
                    <a:pt x="800" y="3299"/>
                    <a:pt x="1165" y="3251"/>
                    <a:pt x="1527" y="3105"/>
                  </a:cubicBezTo>
                  <a:lnTo>
                    <a:pt x="1527" y="3154"/>
                  </a:lnTo>
                  <a:cubicBezTo>
                    <a:pt x="1430" y="3177"/>
                    <a:pt x="1430" y="3323"/>
                    <a:pt x="1553" y="3348"/>
                  </a:cubicBezTo>
                  <a:cubicBezTo>
                    <a:pt x="1576" y="3711"/>
                    <a:pt x="1673" y="4050"/>
                    <a:pt x="1747" y="4390"/>
                  </a:cubicBezTo>
                  <a:cubicBezTo>
                    <a:pt x="1747" y="4438"/>
                    <a:pt x="1795" y="4463"/>
                    <a:pt x="1844" y="4463"/>
                  </a:cubicBezTo>
                  <a:cubicBezTo>
                    <a:pt x="1927" y="4474"/>
                    <a:pt x="2015" y="4481"/>
                    <a:pt x="2103" y="4481"/>
                  </a:cubicBezTo>
                  <a:cubicBezTo>
                    <a:pt x="2423" y="4481"/>
                    <a:pt x="2738" y="4388"/>
                    <a:pt x="2814" y="4027"/>
                  </a:cubicBezTo>
                  <a:cubicBezTo>
                    <a:pt x="2886" y="3639"/>
                    <a:pt x="2717" y="3177"/>
                    <a:pt x="2595" y="2789"/>
                  </a:cubicBezTo>
                  <a:cubicBezTo>
                    <a:pt x="2959" y="2789"/>
                    <a:pt x="3299" y="2692"/>
                    <a:pt x="3638" y="2595"/>
                  </a:cubicBezTo>
                  <a:cubicBezTo>
                    <a:pt x="3687" y="2595"/>
                    <a:pt x="3735" y="2523"/>
                    <a:pt x="3710" y="2475"/>
                  </a:cubicBezTo>
                  <a:cubicBezTo>
                    <a:pt x="3613" y="2061"/>
                    <a:pt x="3516" y="1673"/>
                    <a:pt x="3419" y="1262"/>
                  </a:cubicBezTo>
                  <a:cubicBezTo>
                    <a:pt x="3400" y="1222"/>
                    <a:pt x="3364" y="1182"/>
                    <a:pt x="3311" y="1182"/>
                  </a:cubicBezTo>
                  <a:cubicBezTo>
                    <a:pt x="3299" y="1182"/>
                    <a:pt x="3287" y="1184"/>
                    <a:pt x="3274" y="1188"/>
                  </a:cubicBezTo>
                  <a:cubicBezTo>
                    <a:pt x="2983" y="1285"/>
                    <a:pt x="2668" y="1359"/>
                    <a:pt x="2401" y="1504"/>
                  </a:cubicBezTo>
                  <a:lnTo>
                    <a:pt x="2303" y="1504"/>
                  </a:lnTo>
                  <a:cubicBezTo>
                    <a:pt x="2303" y="1359"/>
                    <a:pt x="2255" y="1213"/>
                    <a:pt x="2232" y="1068"/>
                  </a:cubicBezTo>
                  <a:cubicBezTo>
                    <a:pt x="2183" y="752"/>
                    <a:pt x="2109" y="437"/>
                    <a:pt x="2086" y="121"/>
                  </a:cubicBezTo>
                  <a:cubicBezTo>
                    <a:pt x="2061" y="49"/>
                    <a:pt x="2012"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2" name="Google Shape;872;p42"/>
          <p:cNvPicPr preferRelativeResize="0"/>
          <p:nvPr/>
        </p:nvPicPr>
        <p:blipFill>
          <a:blip r:embed="rId4">
            <a:alphaModFix/>
          </a:blip>
          <a:stretch>
            <a:fillRect/>
          </a:stretch>
        </p:blipFill>
        <p:spPr>
          <a:xfrm>
            <a:off x="6561212" y="2607275"/>
            <a:ext cx="1187950" cy="1083251"/>
          </a:xfrm>
          <a:prstGeom prst="rect">
            <a:avLst/>
          </a:prstGeom>
          <a:noFill/>
          <a:ln>
            <a:noFill/>
          </a:ln>
        </p:spPr>
      </p:pic>
      <p:pic>
        <p:nvPicPr>
          <p:cNvPr id="4" name="Picture 4" descr="Truy xuất nguồn gốc với blockchain">
            <a:extLst>
              <a:ext uri="{FF2B5EF4-FFF2-40B4-BE49-F238E27FC236}">
                <a16:creationId xmlns:a16="http://schemas.microsoft.com/office/drawing/2014/main" id="{512C8511-86FD-2918-2580-812B670328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58" t="19363" r="1399" b="6021"/>
          <a:stretch/>
        </p:blipFill>
        <p:spPr bwMode="auto">
          <a:xfrm>
            <a:off x="1144265" y="1109453"/>
            <a:ext cx="7205953" cy="340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94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873993" y="55104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Ethereum</a:t>
            </a:r>
            <a:br>
              <a:rPr lang="en-US" dirty="0"/>
            </a:br>
            <a:endParaRPr dirty="0"/>
          </a:p>
        </p:txBody>
      </p:sp>
      <p:sp>
        <p:nvSpPr>
          <p:cNvPr id="867" name="Google Shape;867;p42"/>
          <p:cNvSpPr txBox="1">
            <a:spLocks noGrp="1"/>
          </p:cNvSpPr>
          <p:nvPr>
            <p:ph type="subTitle" idx="1"/>
          </p:nvPr>
        </p:nvSpPr>
        <p:spPr>
          <a:xfrm>
            <a:off x="720000" y="1242552"/>
            <a:ext cx="8018886" cy="3688263"/>
          </a:xfrm>
          <a:prstGeom prst="rect">
            <a:avLst/>
          </a:prstGeom>
        </p:spPr>
        <p:txBody>
          <a:bodyPr spcFirstLastPara="1" wrap="square" lIns="91425" tIns="91425" rIns="91425" bIns="91425" anchor="t" anchorCtr="0">
            <a:noAutofit/>
          </a:bodyPr>
          <a:lstStyle/>
          <a:p>
            <a:pPr marL="438150" indent="-285750">
              <a:lnSpc>
                <a:spcPct val="150000"/>
              </a:lnSpc>
              <a:buFontTx/>
              <a:buChar char="-"/>
            </a:pPr>
            <a:r>
              <a:rPr lang="vi-VN" sz="1600" dirty="0">
                <a:latin typeface="Open Sans" panose="020B0606030504020204" pitchFamily="34" charset="0"/>
                <a:ea typeface="Open Sans" panose="020B0606030504020204" pitchFamily="34" charset="0"/>
                <a:cs typeface="Open Sans" panose="020B0606030504020204" pitchFamily="34" charset="0"/>
              </a:rPr>
              <a:t>Ethereum là một nền tảng blockchain phân tán mã nguồn mở được phát triển vào năm 2015. Ethereum cho phép các nhà phát triển xây dựng các ứng dụng phi tập trung (decentralized applications - DApps) thông qua việc sử dụng các smart contract (hợp đồng thông minh), cho phép các giao dịch được thực hiện một cách an toàn và minh bạch.</a:t>
            </a:r>
          </a:p>
          <a:p>
            <a:pPr marL="438150" indent="-285750">
              <a:lnSpc>
                <a:spcPct val="150000"/>
              </a:lnSpc>
              <a:buFontTx/>
              <a:buChar char="-"/>
            </a:pPr>
            <a:r>
              <a:rPr lang="vi-VN" sz="1600" dirty="0">
                <a:latin typeface="Open Sans" panose="020B0606030504020204" pitchFamily="34" charset="0"/>
                <a:ea typeface="Open Sans" panose="020B0606030504020204" pitchFamily="34" charset="0"/>
                <a:cs typeface="Open Sans" panose="020B0606030504020204" pitchFamily="34" charset="0"/>
              </a:rPr>
              <a:t>Ngôn ngữ lập trình Solidity</a:t>
            </a:r>
          </a:p>
          <a:p>
            <a:pPr marL="438150" indent="-285750">
              <a:lnSpc>
                <a:spcPct val="150000"/>
              </a:lnSpc>
              <a:buFontTx/>
              <a:buChar char="-"/>
            </a:pPr>
            <a:r>
              <a:rPr lang="vi-VN" sz="1600" dirty="0">
                <a:latin typeface="Open Sans" panose="020B0606030504020204" pitchFamily="34" charset="0"/>
                <a:ea typeface="Open Sans" panose="020B0606030504020204" pitchFamily="34" charset="0"/>
                <a:cs typeface="Open Sans" panose="020B0606030504020204" pitchFamily="34" charset="0"/>
              </a:rPr>
              <a:t>Sử dụng </a:t>
            </a: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hàm băm Keccak-256 (SHA3-256)</a:t>
            </a:r>
          </a:p>
          <a:p>
            <a:pPr marL="438150" indent="-285750">
              <a:lnSpc>
                <a:spcPct val="150000"/>
              </a:lnSpc>
              <a:buFontTx/>
              <a:buChar char="-"/>
            </a:pPr>
            <a:r>
              <a:rPr lang="vi-VN" sz="1600" dirty="0">
                <a:latin typeface="Open Sans" panose="020B0606030504020204" pitchFamily="34" charset="0"/>
                <a:ea typeface="Open Sans" panose="020B0606030504020204" pitchFamily="34" charset="0"/>
                <a:cs typeface="Open Sans" panose="020B0606030504020204" pitchFamily="34" charset="0"/>
              </a:rPr>
              <a:t>Chữ ký số ECDSA sử dụng </a:t>
            </a: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bộ tham số đường cong SECP-256k1</a:t>
            </a:r>
          </a:p>
          <a:p>
            <a:pPr marL="152400" indent="0">
              <a:lnSpc>
                <a:spcPct val="150000"/>
              </a:lnSpc>
              <a:buNone/>
            </a:pPr>
            <a:endParaRPr lang="vi-VN"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72" name="Google Shape;872;p42"/>
          <p:cNvPicPr preferRelativeResize="0"/>
          <p:nvPr/>
        </p:nvPicPr>
        <p:blipFill>
          <a:blip r:embed="rId3">
            <a:alphaModFix/>
          </a:blip>
          <a:stretch>
            <a:fillRect/>
          </a:stretch>
        </p:blipFill>
        <p:spPr>
          <a:xfrm>
            <a:off x="6561212" y="2607275"/>
            <a:ext cx="1187950" cy="1083251"/>
          </a:xfrm>
          <a:prstGeom prst="rect">
            <a:avLst/>
          </a:prstGeom>
          <a:noFill/>
          <a:ln>
            <a:noFill/>
          </a:ln>
        </p:spPr>
      </p:pic>
    </p:spTree>
    <p:extLst>
      <p:ext uri="{BB962C8B-B14F-4D97-AF65-F5344CB8AC3E}">
        <p14:creationId xmlns:p14="http://schemas.microsoft.com/office/powerpoint/2010/main" val="248226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6" name="Google Shape;866;p42">
            <a:extLst>
              <a:ext uri="{FF2B5EF4-FFF2-40B4-BE49-F238E27FC236}">
                <a16:creationId xmlns:a16="http://schemas.microsoft.com/office/drawing/2014/main" id="{EE2F2905-F56E-E043-B152-35D2AF03364A}"/>
              </a:ext>
            </a:extLst>
          </p:cNvPr>
          <p:cNvSpPr txBox="1">
            <a:spLocks/>
          </p:cNvSpPr>
          <p:nvPr/>
        </p:nvSpPr>
        <p:spPr>
          <a:xfrm>
            <a:off x="913750" y="458277"/>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anrope ExtraBold"/>
              <a:buNone/>
              <a:defRPr sz="5000" b="0" i="0" u="none" strike="noStrike" cap="none">
                <a:solidFill>
                  <a:schemeClr val="dk1"/>
                </a:solidFill>
                <a:latin typeface="Manrope ExtraBold"/>
                <a:ea typeface="Manrope ExtraBold"/>
                <a:cs typeface="Manrope ExtraBold"/>
                <a:sym typeface="Manrope ExtraBold"/>
              </a:defRPr>
            </a:lvl1pPr>
            <a:lvl2pPr marR="0" lvl="1"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2pPr>
            <a:lvl3pPr marR="0" lvl="2"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3pPr>
            <a:lvl4pPr marR="0" lvl="3"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4pPr>
            <a:lvl5pPr marR="0" lvl="4"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5pPr>
            <a:lvl6pPr marR="0" lvl="5"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6pPr>
            <a:lvl7pPr marR="0" lvl="6"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7pPr>
            <a:lvl8pPr marR="0" lvl="7"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8pPr>
            <a:lvl9pPr marR="0" lvl="8"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9pPr>
          </a:lstStyle>
          <a:p>
            <a:pPr algn="l"/>
            <a:r>
              <a:rPr lang="en-US" dirty="0" err="1"/>
              <a:t>Đóng</a:t>
            </a:r>
            <a:r>
              <a:rPr lang="en-US" dirty="0"/>
              <a:t> </a:t>
            </a:r>
            <a:r>
              <a:rPr lang="en-US" dirty="0" err="1"/>
              <a:t>góp</a:t>
            </a:r>
            <a:endParaRPr lang="en-US" dirty="0"/>
          </a:p>
        </p:txBody>
      </p:sp>
      <p:sp>
        <p:nvSpPr>
          <p:cNvPr id="2" name="Google Shape;867;p42">
            <a:extLst>
              <a:ext uri="{FF2B5EF4-FFF2-40B4-BE49-F238E27FC236}">
                <a16:creationId xmlns:a16="http://schemas.microsoft.com/office/drawing/2014/main" id="{952A9E2D-6DA2-FEFC-D268-32E0E72944BF}"/>
              </a:ext>
            </a:extLst>
          </p:cNvPr>
          <p:cNvSpPr txBox="1">
            <a:spLocks noGrp="1"/>
          </p:cNvSpPr>
          <p:nvPr>
            <p:ph type="subTitle" idx="1"/>
          </p:nvPr>
        </p:nvSpPr>
        <p:spPr>
          <a:xfrm>
            <a:off x="759757" y="1153343"/>
            <a:ext cx="8018886" cy="3688263"/>
          </a:xfrm>
          <a:prstGeom prst="rect">
            <a:avLst/>
          </a:prstGeom>
        </p:spPr>
        <p:txBody>
          <a:bodyPr spcFirstLastPara="1" wrap="square" lIns="91425" tIns="91425" rIns="91425" bIns="91425" anchor="t" anchorCtr="0">
            <a:noAutofit/>
          </a:bodyPr>
          <a:lstStyle/>
          <a:p>
            <a:pPr marL="438150" indent="-285750" algn="l">
              <a:lnSpc>
                <a:spcPct val="150000"/>
              </a:lnSpc>
              <a:spcAft>
                <a:spcPts val="1200"/>
              </a:spcAft>
              <a:buFont typeface="Arial" panose="020B0604020202020204" pitchFamily="34" charset="0"/>
              <a:buChar char="•"/>
            </a:pPr>
            <a:endParaRPr lang="vi-VN" sz="1600" dirty="0">
              <a:latin typeface="Open Sans" panose="020B0606030504020204" pitchFamily="34" charset="0"/>
              <a:ea typeface="Open Sans" panose="020B0606030504020204" pitchFamily="34" charset="0"/>
              <a:cs typeface="Open Sans" panose="020B0606030504020204" pitchFamily="34" charset="0"/>
            </a:endParaRPr>
          </a:p>
          <a:p>
            <a:pPr marL="438150" indent="-285750" algn="l">
              <a:lnSpc>
                <a:spcPct val="150000"/>
              </a:lnSpc>
              <a:spcAft>
                <a:spcPts val="1200"/>
              </a:spcAft>
              <a:buFont typeface="Wingdings" pitchFamily="2" charset="2"/>
              <a:buChar char="§"/>
            </a:pPr>
            <a:r>
              <a:rPr lang="vi-VN" sz="1600" dirty="0">
                <a:latin typeface="Open Sans" panose="020B0606030504020204" pitchFamily="34" charset="0"/>
                <a:ea typeface="Open Sans" panose="020B0606030504020204" pitchFamily="34" charset="0"/>
                <a:cs typeface="Open Sans" panose="020B0606030504020204" pitchFamily="34" charset="0"/>
              </a:rPr>
              <a:t>Tìm hiểu và đề xuất mô hình cho bài toán truy xuất nguồn gốc thực phẩm.</a:t>
            </a:r>
          </a:p>
          <a:p>
            <a:pPr marL="438150" indent="-285750" algn="l">
              <a:lnSpc>
                <a:spcPct val="150000"/>
              </a:lnSpc>
              <a:spcAft>
                <a:spcPts val="1200"/>
              </a:spcAft>
              <a:buFont typeface="Wingdings" pitchFamily="2" charset="2"/>
              <a:buChar char="§"/>
            </a:pPr>
            <a:r>
              <a:rPr lang="vi-VN" sz="1600" dirty="0">
                <a:latin typeface="Open Sans" panose="020B0606030504020204" pitchFamily="34" charset="0"/>
                <a:ea typeface="Open Sans" panose="020B0606030504020204" pitchFamily="34" charset="0"/>
                <a:cs typeface="Open Sans" panose="020B0606030504020204" pitchFamily="34" charset="0"/>
              </a:rPr>
              <a:t>Xây dựng một hệ thống truy xuất nguồn gốc sử dụng công nghệ Blockchain trên nền tảng Ethereum.</a:t>
            </a:r>
          </a:p>
          <a:p>
            <a:pPr marL="438150" indent="-285750" algn="l">
              <a:lnSpc>
                <a:spcPct val="150000"/>
              </a:lnSpc>
              <a:buFont typeface="Arial" panose="020B0604020202020204" pitchFamily="34" charset="0"/>
              <a:buChar char="•"/>
            </a:pPr>
            <a:endParaRPr lang="vi-V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6562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0"/>
          <p:cNvSpPr txBox="1">
            <a:spLocks noGrp="1"/>
          </p:cNvSpPr>
          <p:nvPr>
            <p:ph type="title"/>
          </p:nvPr>
        </p:nvSpPr>
        <p:spPr>
          <a:xfrm>
            <a:off x="949950" y="2244463"/>
            <a:ext cx="7244100" cy="11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QUẢ THỬ NGHIỆM</a:t>
            </a:r>
            <a:endParaRPr dirty="0"/>
          </a:p>
        </p:txBody>
      </p:sp>
      <p:sp>
        <p:nvSpPr>
          <p:cNvPr id="852" name="Google Shape;852;p40"/>
          <p:cNvSpPr txBox="1">
            <a:spLocks noGrp="1"/>
          </p:cNvSpPr>
          <p:nvPr>
            <p:ph type="title" idx="2"/>
          </p:nvPr>
        </p:nvSpPr>
        <p:spPr>
          <a:xfrm>
            <a:off x="3745950" y="14167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60359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2" name="Video-demo - Made with Clipchamp (3)">
            <a:hlinkClick r:id="" action="ppaction://media"/>
            <a:extLst>
              <a:ext uri="{FF2B5EF4-FFF2-40B4-BE49-F238E27FC236}">
                <a16:creationId xmlns:a16="http://schemas.microsoft.com/office/drawing/2014/main" id="{31A9D8D4-6584-2DFA-C240-0BF55301F3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07011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6" name="Google Shape;866;p42">
            <a:extLst>
              <a:ext uri="{FF2B5EF4-FFF2-40B4-BE49-F238E27FC236}">
                <a16:creationId xmlns:a16="http://schemas.microsoft.com/office/drawing/2014/main" id="{EE2F2905-F56E-E043-B152-35D2AF03364A}"/>
              </a:ext>
            </a:extLst>
          </p:cNvPr>
          <p:cNvSpPr txBox="1">
            <a:spLocks/>
          </p:cNvSpPr>
          <p:nvPr/>
        </p:nvSpPr>
        <p:spPr>
          <a:xfrm>
            <a:off x="913750" y="458277"/>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anrope ExtraBold"/>
              <a:buNone/>
              <a:defRPr sz="5000" b="0" i="0" u="none" strike="noStrike" cap="none">
                <a:solidFill>
                  <a:schemeClr val="dk1"/>
                </a:solidFill>
                <a:latin typeface="Manrope ExtraBold"/>
                <a:ea typeface="Manrope ExtraBold"/>
                <a:cs typeface="Manrope ExtraBold"/>
                <a:sym typeface="Manrope ExtraBold"/>
              </a:defRPr>
            </a:lvl1pPr>
            <a:lvl2pPr marR="0" lvl="1"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2pPr>
            <a:lvl3pPr marR="0" lvl="2"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3pPr>
            <a:lvl4pPr marR="0" lvl="3"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4pPr>
            <a:lvl5pPr marR="0" lvl="4"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5pPr>
            <a:lvl6pPr marR="0" lvl="5"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6pPr>
            <a:lvl7pPr marR="0" lvl="6"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7pPr>
            <a:lvl8pPr marR="0" lvl="7"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8pPr>
            <a:lvl9pPr marR="0" lvl="8"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9pPr>
          </a:lstStyle>
          <a:p>
            <a:pPr algn="l"/>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532C1615-2ED8-5E12-6727-5F33C6E61063}"/>
              </a:ext>
            </a:extLst>
          </p:cNvPr>
          <p:cNvPicPr>
            <a:picLocks noChangeAspect="1"/>
          </p:cNvPicPr>
          <p:nvPr/>
        </p:nvPicPr>
        <p:blipFill>
          <a:blip r:embed="rId3"/>
          <a:stretch>
            <a:fillRect/>
          </a:stretch>
        </p:blipFill>
        <p:spPr>
          <a:xfrm>
            <a:off x="496838" y="1439284"/>
            <a:ext cx="3684868" cy="337975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0CC57D88-E561-2018-A569-B37F4F225833}"/>
              </a:ext>
            </a:extLst>
          </p:cNvPr>
          <p:cNvPicPr>
            <a:picLocks noChangeAspect="1"/>
          </p:cNvPicPr>
          <p:nvPr/>
        </p:nvPicPr>
        <p:blipFill>
          <a:blip r:embed="rId4"/>
          <a:stretch>
            <a:fillRect/>
          </a:stretch>
        </p:blipFill>
        <p:spPr>
          <a:xfrm>
            <a:off x="4879354" y="1439283"/>
            <a:ext cx="3683062" cy="3379751"/>
          </a:xfrm>
          <a:prstGeom prst="rect">
            <a:avLst/>
          </a:prstGeom>
        </p:spPr>
      </p:pic>
    </p:spTree>
    <p:extLst>
      <p:ext uri="{BB962C8B-B14F-4D97-AF65-F5344CB8AC3E}">
        <p14:creationId xmlns:p14="http://schemas.microsoft.com/office/powerpoint/2010/main" val="2889764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6" name="Google Shape;866;p42">
            <a:extLst>
              <a:ext uri="{FF2B5EF4-FFF2-40B4-BE49-F238E27FC236}">
                <a16:creationId xmlns:a16="http://schemas.microsoft.com/office/drawing/2014/main" id="{EE2F2905-F56E-E043-B152-35D2AF03364A}"/>
              </a:ext>
            </a:extLst>
          </p:cNvPr>
          <p:cNvSpPr txBox="1">
            <a:spLocks/>
          </p:cNvSpPr>
          <p:nvPr/>
        </p:nvSpPr>
        <p:spPr>
          <a:xfrm>
            <a:off x="913750" y="458277"/>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anrope ExtraBold"/>
              <a:buNone/>
              <a:defRPr sz="5000" b="0" i="0" u="none" strike="noStrike" cap="none">
                <a:solidFill>
                  <a:schemeClr val="dk1"/>
                </a:solidFill>
                <a:latin typeface="Manrope ExtraBold"/>
                <a:ea typeface="Manrope ExtraBold"/>
                <a:cs typeface="Manrope ExtraBold"/>
                <a:sym typeface="Manrope ExtraBold"/>
              </a:defRPr>
            </a:lvl1pPr>
            <a:lvl2pPr marR="0" lvl="1"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2pPr>
            <a:lvl3pPr marR="0" lvl="2"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3pPr>
            <a:lvl4pPr marR="0" lvl="3"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4pPr>
            <a:lvl5pPr marR="0" lvl="4"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5pPr>
            <a:lvl6pPr marR="0" lvl="5"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6pPr>
            <a:lvl7pPr marR="0" lvl="6"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7pPr>
            <a:lvl8pPr marR="0" lvl="7"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8pPr>
            <a:lvl9pPr marR="0" lvl="8"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9pPr>
          </a:lstStyle>
          <a:p>
            <a:pPr algn="l"/>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64D08EE9-724B-82F7-5DC2-B34E2611694B}"/>
              </a:ext>
            </a:extLst>
          </p:cNvPr>
          <p:cNvPicPr>
            <a:picLocks noChangeAspect="1"/>
          </p:cNvPicPr>
          <p:nvPr/>
        </p:nvPicPr>
        <p:blipFill rotWithShape="1">
          <a:blip r:embed="rId3"/>
          <a:srcRect l="5838" t="13581" r="6685" b="7552"/>
          <a:stretch/>
        </p:blipFill>
        <p:spPr>
          <a:xfrm>
            <a:off x="3178097" y="1449658"/>
            <a:ext cx="2074127" cy="3351171"/>
          </a:xfrm>
          <a:prstGeom prst="rect">
            <a:avLst/>
          </a:prstGeom>
        </p:spPr>
      </p:pic>
    </p:spTree>
    <p:extLst>
      <p:ext uri="{BB962C8B-B14F-4D97-AF65-F5344CB8AC3E}">
        <p14:creationId xmlns:p14="http://schemas.microsoft.com/office/powerpoint/2010/main" val="1513749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Cách</a:t>
            </a:r>
            <a:r>
              <a:rPr lang="en" dirty="0"/>
              <a:t> </a:t>
            </a:r>
            <a:r>
              <a:rPr lang="en" dirty="0" err="1"/>
              <a:t>thức</a:t>
            </a:r>
            <a:r>
              <a:rPr lang="en" dirty="0"/>
              <a:t> </a:t>
            </a:r>
            <a:r>
              <a:rPr lang="en" dirty="0" err="1"/>
              <a:t>hoạt</a:t>
            </a:r>
            <a:r>
              <a:rPr lang="en" dirty="0"/>
              <a:t> </a:t>
            </a:r>
            <a:r>
              <a:rPr lang="en" dirty="0" err="1"/>
              <a:t>động</a:t>
            </a:r>
            <a:endParaRPr dirty="0"/>
          </a:p>
        </p:txBody>
      </p:sp>
      <p:sp>
        <p:nvSpPr>
          <p:cNvPr id="878" name="Google Shape;878;p43"/>
          <p:cNvSpPr txBox="1">
            <a:spLocks noGrp="1"/>
          </p:cNvSpPr>
          <p:nvPr>
            <p:ph type="subTitle" idx="1"/>
          </p:nvPr>
        </p:nvSpPr>
        <p:spPr>
          <a:xfrm>
            <a:off x="838200" y="1017726"/>
            <a:ext cx="7585800" cy="502747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dirty="0" err="1">
                <a:latin typeface="Open Sans" panose="020B0606030504020204" pitchFamily="34" charset="0"/>
                <a:ea typeface="Open Sans" panose="020B0606030504020204" pitchFamily="34" charset="0"/>
                <a:cs typeface="Open Sans" panose="020B0606030504020204" pitchFamily="34" charset="0"/>
              </a:rPr>
              <a:t>Thêm</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một</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giao</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dịch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vào</a:t>
            </a:r>
            <a:r>
              <a:rPr lang="en-US" b="1" dirty="0">
                <a:latin typeface="Open Sans" panose="020B0606030504020204" pitchFamily="34" charset="0"/>
                <a:ea typeface="Open Sans" panose="020B0606030504020204" pitchFamily="34" charset="0"/>
                <a:cs typeface="Open Sans" panose="020B0606030504020204" pitchFamily="34" charset="0"/>
              </a:rPr>
              <a:t> blockchain:</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Người dùng gửi một thông tin của giao dịch mới vào mạng blockchain.</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Giao dịch mới sẽ được gửi đến tất cả các nút trong mạng blockchain.</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Các nút trong mạng sẽ kiểm tra tính hợp lệ của giao dịch bằng cách kiểm tra tính đúng đắn của chữ ký số.</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Các giao dịch hợp lệ sẽ được đóng gói lại thành một khối và bao gồm các thông tin như mã băm của khối trước, thông tin của giao dịch, phiên bản, thời gian tạo khối,...</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Tính toán giá trị hash của block mới, các nút trong mạng sẽ xác nhận tính hợp lệ của khối mới. Để xác nhận, các nút sẽ kiểm tra giá trị hash của khối trước đó có khớp với giá trị Previous Hash được lưu trong khối mới hay không. Tiếp theo, sẽ kiểm tra Merkle Root của khối mới có khớp với giá trị Merkle Root được lưu trong khối mới hay không. Cuối cùng sẽ kiểm tra thời gian tạo khối, giá trị nonce.</a:t>
            </a:r>
          </a:p>
          <a:p>
            <a:pPr marL="0" lvl="0" indent="0" algn="l" rtl="0">
              <a:lnSpc>
                <a:spcPct val="150000"/>
              </a:lnSpc>
              <a:spcBef>
                <a:spcPts val="0"/>
              </a:spcBef>
              <a:spcAft>
                <a:spcPts val="0"/>
              </a:spcAft>
              <a:buNone/>
            </a:pPr>
            <a:r>
              <a:rPr lang="vi-VN" sz="1200" dirty="0">
                <a:latin typeface="Open Sans" panose="020B0606030504020204" pitchFamily="34" charset="0"/>
                <a:ea typeface="Open Sans" panose="020B0606030504020204" pitchFamily="34" charset="0"/>
                <a:cs typeface="Open Sans" panose="020B0606030504020204" pitchFamily="34" charset="0"/>
              </a:rPr>
              <a:t>- Nếu khối mới được xác nhận là hợp lệ, nó sẽ được thêm vào blockchain . </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8104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Thực</a:t>
            </a:r>
            <a:r>
              <a:rPr lang="en-US" dirty="0"/>
              <a:t> </a:t>
            </a:r>
            <a:r>
              <a:rPr lang="en-US" dirty="0" err="1"/>
              <a:t>hiện</a:t>
            </a:r>
            <a:r>
              <a:rPr lang="en-US" dirty="0"/>
              <a:t> </a:t>
            </a:r>
            <a:r>
              <a:rPr lang="en-US" dirty="0" err="1"/>
              <a:t>truy</a:t>
            </a:r>
            <a:r>
              <a:rPr lang="en-US" dirty="0"/>
              <a:t> </a:t>
            </a:r>
            <a:r>
              <a:rPr lang="en-US" dirty="0" err="1"/>
              <a:t>xuất</a:t>
            </a:r>
            <a:endParaRPr dirty="0"/>
          </a:p>
        </p:txBody>
      </p:sp>
      <p:sp>
        <p:nvSpPr>
          <p:cNvPr id="867" name="Google Shape;867;p42"/>
          <p:cNvSpPr txBox="1">
            <a:spLocks noGrp="1"/>
          </p:cNvSpPr>
          <p:nvPr>
            <p:ph type="subTitle" idx="1"/>
          </p:nvPr>
        </p:nvSpPr>
        <p:spPr>
          <a:xfrm>
            <a:off x="620358" y="1130300"/>
            <a:ext cx="7810542" cy="3352274"/>
          </a:xfrm>
          <a:prstGeom prst="rect">
            <a:avLst/>
          </a:prstGeom>
        </p:spPr>
        <p:txBody>
          <a:bodyPr spcFirstLastPara="1" wrap="square" lIns="91425" tIns="91425" rIns="91425" bIns="91425" anchor="t" anchorCtr="0">
            <a:noAutofit/>
          </a:bodyPr>
          <a:lstStyle/>
          <a:p>
            <a:pPr marL="438150" indent="-285750">
              <a:lnSpc>
                <a:spcPct val="150000"/>
              </a:lnSpc>
              <a:buFontTx/>
              <a:buChar char="-"/>
            </a:pPr>
            <a:r>
              <a:rPr lang="vi-VN" sz="1400" dirty="0">
                <a:latin typeface="Open Sans" panose="020B0606030504020204" pitchFamily="34" charset="0"/>
                <a:ea typeface="Open Sans" panose="020B0606030504020204" pitchFamily="34" charset="0"/>
                <a:cs typeface="Open Sans" panose="020B0606030504020204" pitchFamily="34" charset="0"/>
              </a:rPr>
              <a:t>Các tổ chức đăng ký user. Một tổ chức chịu trách nhiệm đăng ký sản phẩm mới. Sản phẩm thoả mãn hợp đồng thông minh sẽ được thêm vào hệ thống với id là duy nhất.</a:t>
            </a:r>
          </a:p>
          <a:p>
            <a:pPr marL="438150" indent="-285750">
              <a:lnSpc>
                <a:spcPct val="150000"/>
              </a:lnSpc>
              <a:buFontTx/>
              <a:buChar char="-"/>
            </a:pPr>
            <a:r>
              <a:rPr lang="vi-VN" sz="1400" dirty="0">
                <a:latin typeface="Open Sans" panose="020B0606030504020204" pitchFamily="34" charset="0"/>
                <a:ea typeface="Open Sans" panose="020B0606030504020204" pitchFamily="34" charset="0"/>
                <a:cs typeface="Open Sans" panose="020B0606030504020204" pitchFamily="34" charset="0"/>
              </a:rPr>
              <a:t>Người nông dân thêm thông tin đầu vào của sản phẩm như nào giống, thời gian trồng, khí hậu nơi trồng, thời gian bón phân cụ thể. Các thông tin này được ghi dưới dạng các giao dịch và được thêm vào các block trong chuỗi.</a:t>
            </a:r>
          </a:p>
          <a:p>
            <a:pPr marL="438150" indent="-285750">
              <a:lnSpc>
                <a:spcPct val="150000"/>
              </a:lnSpc>
              <a:buFontTx/>
              <a:buChar char="-"/>
            </a:pPr>
            <a:r>
              <a:rPr lang="vi-VN" dirty="0">
                <a:latin typeface="Open Sans" panose="020B0606030504020204" pitchFamily="34" charset="0"/>
                <a:ea typeface="Open Sans" panose="020B0606030504020204" pitchFamily="34" charset="0"/>
                <a:cs typeface="Open Sans" panose="020B0606030504020204" pitchFamily="34" charset="0"/>
              </a:rPr>
              <a:t>Khi các nhà sản xuất, phân phối mua sản phẩm có id thì họ sẽ yêu cầu tham gia vào chuỗi cung ứng. Thông tin mua cũng được ghi như một giao dịch. Sau đó các nhà sản xuất tiếp theo sẽ thêm các thông tin vào sản phẩm. Các thông tin này cần được đồng thuận bởi các node trong chuỗi cung ước trước khi được đưa vào blockchain.</a:t>
            </a:r>
          </a:p>
          <a:p>
            <a:pPr marL="438150" indent="-285750">
              <a:lnSpc>
                <a:spcPct val="150000"/>
              </a:lnSpc>
              <a:buFontTx/>
              <a:buChar char="-"/>
            </a:pPr>
            <a:r>
              <a:rPr lang="vi-VN" sz="1400" dirty="0">
                <a:latin typeface="Open Sans" panose="020B0606030504020204" pitchFamily="34" charset="0"/>
                <a:ea typeface="Open Sans" panose="020B0606030504020204" pitchFamily="34" charset="0"/>
                <a:cs typeface="Open Sans" panose="020B0606030504020204" pitchFamily="34" charset="0"/>
              </a:rPr>
              <a:t>Khi ng</a:t>
            </a:r>
            <a:r>
              <a:rPr lang="vi-VN" dirty="0">
                <a:latin typeface="Open Sans" panose="020B0606030504020204" pitchFamily="34" charset="0"/>
                <a:ea typeface="Open Sans" panose="020B0606030504020204" pitchFamily="34" charset="0"/>
                <a:cs typeface="Open Sans" panose="020B0606030504020204" pitchFamily="34" charset="0"/>
              </a:rPr>
              <a:t>ười dùng tìm kiếm id của sản phẩm, có thể xem được toàn bộ thông tin từ lúc trồng đến khi người tiêu dùng sử dụng.</a:t>
            </a:r>
            <a:endParaRPr lang="vi-VN"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1626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2"/>
          <p:cNvPicPr preferRelativeResize="0"/>
          <p:nvPr/>
        </p:nvPicPr>
        <p:blipFill>
          <a:blip r:embed="rId3">
            <a:alphaModFix amt="30000"/>
          </a:blip>
          <a:stretch>
            <a:fillRect/>
          </a:stretch>
        </p:blipFill>
        <p:spPr>
          <a:xfrm rot="5400003">
            <a:off x="5382525" y="1815676"/>
            <a:ext cx="2538100" cy="1569948"/>
          </a:xfrm>
          <a:prstGeom prst="rect">
            <a:avLst/>
          </a:prstGeom>
          <a:noFill/>
          <a:ln>
            <a:noFill/>
          </a:ln>
        </p:spPr>
      </p:pic>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Chữ</a:t>
            </a:r>
            <a:r>
              <a:rPr lang="en" dirty="0"/>
              <a:t> </a:t>
            </a:r>
            <a:r>
              <a:rPr lang="en" dirty="0" err="1"/>
              <a:t>ký</a:t>
            </a:r>
            <a:r>
              <a:rPr lang="en" dirty="0"/>
              <a:t> </a:t>
            </a:r>
            <a:r>
              <a:rPr lang="en" dirty="0" err="1"/>
              <a:t>số</a:t>
            </a:r>
            <a:r>
              <a:rPr lang="en" dirty="0"/>
              <a:t> </a:t>
            </a:r>
            <a:r>
              <a:rPr lang="en" dirty="0" err="1"/>
              <a:t>đường</a:t>
            </a:r>
            <a:r>
              <a:rPr lang="en" dirty="0"/>
              <a:t> </a:t>
            </a:r>
            <a:r>
              <a:rPr lang="en" dirty="0" err="1"/>
              <a:t>cong</a:t>
            </a:r>
            <a:r>
              <a:rPr lang="en" dirty="0"/>
              <a:t> elliptic</a:t>
            </a:r>
            <a:endParaRPr dirty="0"/>
          </a:p>
        </p:txBody>
      </p:sp>
      <p:sp>
        <p:nvSpPr>
          <p:cNvPr id="867" name="Google Shape;867;p42"/>
          <p:cNvSpPr txBox="1">
            <a:spLocks noGrp="1"/>
          </p:cNvSpPr>
          <p:nvPr>
            <p:ph type="subTitle" idx="1"/>
          </p:nvPr>
        </p:nvSpPr>
        <p:spPr>
          <a:xfrm>
            <a:off x="720000" y="1353924"/>
            <a:ext cx="6620600" cy="2892563"/>
          </a:xfrm>
          <a:prstGeom prst="rect">
            <a:avLst/>
          </a:prstGeom>
        </p:spPr>
        <p:txBody>
          <a:bodyPr spcFirstLastPara="1" wrap="square" lIns="91425" tIns="91425" rIns="91425" bIns="91425" anchor="t" anchorCtr="0">
            <a:noAutofit/>
          </a:bodyPr>
          <a:lstStyle/>
          <a:p>
            <a:pPr marL="152400" indent="0">
              <a:lnSpc>
                <a:spcPct val="150000"/>
              </a:lnSpc>
              <a:buNone/>
            </a:pPr>
            <a:r>
              <a:rPr lang="vi-VN" dirty="0">
                <a:effectLst/>
                <a:latin typeface="Open Sans" panose="020B0606030504020204" pitchFamily="34" charset="0"/>
                <a:ea typeface="Open Sans" panose="020B0606030504020204" pitchFamily="34" charset="0"/>
                <a:cs typeface="Open Sans" panose="020B0606030504020204" pitchFamily="34" charset="0"/>
              </a:rPr>
              <a:t>Chữ ký số trên đường cong elliptic (Elliptic Curve Digital Signature Algorithm - ECDSA) là một phương pháp mã hoá và giải mã thông tin bằng cách sử dụng các điểm trên đường cong elliptic trên trường hữu hạn.</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Trong blockchain, ECDSA được sử dụng để xác thực người dùng.</a:t>
            </a:r>
          </a:p>
          <a:p>
            <a:pPr marL="152400" indent="0">
              <a:lnSpc>
                <a:spcPct val="150000"/>
              </a:lnSpc>
              <a:buNone/>
            </a:pPr>
            <a:endParaRPr lang="vi-VN" dirty="0">
              <a:latin typeface="Open Sans" panose="020B0606030504020204" pitchFamily="34" charset="0"/>
              <a:ea typeface="Open Sans" panose="020B0606030504020204" pitchFamily="34" charset="0"/>
              <a:cs typeface="Open Sans" panose="020B0606030504020204" pitchFamily="34" charset="0"/>
            </a:endParaRPr>
          </a:p>
        </p:txBody>
      </p:sp>
      <p:pic>
        <p:nvPicPr>
          <p:cNvPr id="872" name="Google Shape;872;p42"/>
          <p:cNvPicPr preferRelativeResize="0"/>
          <p:nvPr/>
        </p:nvPicPr>
        <p:blipFill>
          <a:blip r:embed="rId4">
            <a:alphaModFix/>
          </a:blip>
          <a:stretch>
            <a:fillRect/>
          </a:stretch>
        </p:blipFill>
        <p:spPr>
          <a:xfrm>
            <a:off x="6746625" y="2030124"/>
            <a:ext cx="1187950" cy="1083251"/>
          </a:xfrm>
          <a:prstGeom prst="rect">
            <a:avLst/>
          </a:prstGeom>
          <a:noFill/>
          <a:ln>
            <a:noFill/>
          </a:ln>
        </p:spPr>
      </p:pic>
    </p:spTree>
    <p:extLst>
      <p:ext uri="{BB962C8B-B14F-4D97-AF65-F5344CB8AC3E}">
        <p14:creationId xmlns:p14="http://schemas.microsoft.com/office/powerpoint/2010/main" val="3414491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519952" y="472147"/>
            <a:ext cx="84895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giao</a:t>
            </a:r>
            <a:r>
              <a:rPr lang="en-US" dirty="0"/>
              <a:t> </a:t>
            </a:r>
            <a:r>
              <a:rPr lang="en-US" dirty="0" err="1"/>
              <a:t>thức</a:t>
            </a:r>
            <a:r>
              <a:rPr lang="en-US" dirty="0"/>
              <a:t> ECDSA</a:t>
            </a:r>
            <a:endParaRPr dirty="0"/>
          </a:p>
        </p:txBody>
      </p:sp>
      <mc:AlternateContent xmlns:mc="http://schemas.openxmlformats.org/markup-compatibility/2006" xmlns:a14="http://schemas.microsoft.com/office/drawing/2010/main">
        <mc:Choice Requires="a14">
          <p:sp>
            <p:nvSpPr>
              <p:cNvPr id="867" name="Google Shape;867;p42"/>
              <p:cNvSpPr txBox="1">
                <a:spLocks noGrp="1"/>
              </p:cNvSpPr>
              <p:nvPr>
                <p:ph type="subTitle" idx="1"/>
              </p:nvPr>
            </p:nvSpPr>
            <p:spPr>
              <a:xfrm>
                <a:off x="669272" y="1053416"/>
                <a:ext cx="8080280" cy="3841313"/>
              </a:xfrm>
              <a:prstGeom prst="rect">
                <a:avLst/>
              </a:prstGeom>
            </p:spPr>
            <p:txBody>
              <a:bodyPr spcFirstLastPara="1" wrap="square" lIns="91425" tIns="91425" rIns="91425" bIns="91425" anchor="t" anchorCtr="0">
                <a:noAutofit/>
              </a:bodyPr>
              <a:lstStyle/>
              <a:p>
                <a:pPr marL="139700" indent="0">
                  <a:buNone/>
                </a:pPr>
                <a:r>
                  <a:rPr lang="vi-VN" dirty="0">
                    <a:effectLst/>
                    <a:latin typeface="Open Sans" panose="020B0606030504020204" pitchFamily="34" charset="0"/>
                    <a:ea typeface="Open Sans" panose="020B0606030504020204" pitchFamily="34" charset="0"/>
                    <a:cs typeface="Open Sans" panose="020B0606030504020204" pitchFamily="34" charset="0"/>
                  </a:rPr>
                  <a:t>Alice và Bob cùng đồng ý sử dụng một đường cong elliptic </a:t>
                </a:r>
                <a14:m>
                  <m:oMath xmlns:m="http://schemas.openxmlformats.org/officeDocument/2006/math">
                    <m:sSub>
                      <m:sSubPr>
                        <m:ctrlPr>
                          <a:rPr lang="vi-VN"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𝐸</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𝐹</m:t>
                        </m:r>
                      </m:e>
                      <m:sub>
                        <m:r>
                          <a:rPr lang="en-US" b="0" i="1" smtClean="0">
                            <a:latin typeface="Cambria Math" panose="02040503050406030204" pitchFamily="18" charset="0"/>
                            <a:ea typeface="Open Sans" panose="020B0606030504020204" pitchFamily="34" charset="0"/>
                            <a:cs typeface="Open Sans" panose="020B0606030504020204" pitchFamily="34" charset="0"/>
                          </a:rPr>
                          <m:t>𝑝</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sSup>
                      <m:sSup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i="1" smtClean="0">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latin typeface="Cambria Math" panose="02040503050406030204" pitchFamily="18" charset="0"/>
                            <a:ea typeface="Open Sans" panose="020B0606030504020204" pitchFamily="34" charset="0"/>
                            <a:cs typeface="Open Sans" panose="020B0606030504020204" pitchFamily="34" charset="0"/>
                          </a:rPr>
                          <m:t>𝑎𝑥</m:t>
                        </m:r>
                      </m:e>
                      <m:sup>
                        <m:r>
                          <a:rPr lang="en-US" b="0" i="1" dirty="0" smtClean="0">
                            <a:latin typeface="Cambria Math" panose="02040503050406030204" pitchFamily="18" charset="0"/>
                            <a:ea typeface="Open Sans" panose="020B0606030504020204" pitchFamily="34" charset="0"/>
                            <a:cs typeface="Open Sans" panose="020B0606030504020204" pitchFamily="34" charset="0"/>
                          </a:rPr>
                          <m:t>2</m:t>
                        </m:r>
                      </m:sup>
                    </m:sSup>
                    <m:r>
                      <a:rPr lang="en-US" i="1">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𝑏</m:t>
                    </m:r>
                  </m:oMath>
                </a14:m>
                <a:r>
                  <a:rPr lang="vi-VN" dirty="0">
                    <a:effectLst/>
                    <a:latin typeface="Open Sans" panose="020B0606030504020204" pitchFamily="34" charset="0"/>
                    <a:ea typeface="Open Sans" panose="020B0606030504020204" pitchFamily="34" charset="0"/>
                    <a:cs typeface="Open Sans" panose="020B0606030504020204" pitchFamily="34" charset="0"/>
                  </a:rPr>
                  <a:t> và một điểm </a:t>
                </a:r>
                <a14:m>
                  <m:oMath xmlns:m="http://schemas.openxmlformats.org/officeDocument/2006/math">
                    <m:r>
                      <m:rPr>
                        <m:sty m:val="p"/>
                      </m:rPr>
                      <a:rPr lang="en-US" b="0" i="0" smtClean="0">
                        <a:latin typeface="Cambria Math" panose="02040503050406030204" pitchFamily="18" charset="0"/>
                        <a:ea typeface="Open Sans" panose="020B0606030504020204" pitchFamily="34" charset="0"/>
                        <a:cs typeface="Open Sans" panose="020B0606030504020204" pitchFamily="34" charset="0"/>
                      </a:rPr>
                      <m:t>G</m:t>
                    </m:r>
                    <m:r>
                      <a:rPr lang="en-US" b="0" i="0" smtClean="0">
                        <a:latin typeface="Cambria Math" panose="02040503050406030204" pitchFamily="18" charset="0"/>
                        <a:ea typeface="Open Sans" panose="020B0606030504020204" pitchFamily="34" charset="0"/>
                        <a:cs typeface="Open Sans" panose="020B0606030504020204" pitchFamily="34" charset="0"/>
                      </a:rPr>
                      <m:t> </m:t>
                    </m:r>
                    <m:r>
                      <a:rPr lang="vi-VN"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vi-VN"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𝐸</m:t>
                        </m:r>
                        <m:r>
                          <a:rPr lang="en-US" i="1">
                            <a:latin typeface="Cambria Math" panose="02040503050406030204" pitchFamily="18" charset="0"/>
                            <a:ea typeface="Open Sans" panose="020B0606030504020204" pitchFamily="34" charset="0"/>
                            <a:cs typeface="Open Sans" panose="020B0606030504020204" pitchFamily="34" charset="0"/>
                          </a:rPr>
                          <m:t>(</m:t>
                        </m:r>
                        <m:r>
                          <a:rPr lang="en-US" i="1">
                            <a:latin typeface="Cambria Math" panose="02040503050406030204" pitchFamily="18" charset="0"/>
                            <a:ea typeface="Open Sans" panose="020B0606030504020204" pitchFamily="34" charset="0"/>
                            <a:cs typeface="Open Sans" panose="020B0606030504020204" pitchFamily="34" charset="0"/>
                          </a:rPr>
                          <m:t>𝐹</m:t>
                        </m:r>
                      </m:e>
                      <m:sub>
                        <m:r>
                          <a:rPr lang="en-US" i="1">
                            <a:latin typeface="Cambria Math" panose="02040503050406030204" pitchFamily="18" charset="0"/>
                            <a:ea typeface="Open Sans" panose="020B0606030504020204" pitchFamily="34" charset="0"/>
                            <a:cs typeface="Open Sans" panose="020B0606030504020204" pitchFamily="34" charset="0"/>
                          </a:rPr>
                          <m:t>𝑝</m:t>
                        </m:r>
                      </m:sub>
                    </m:sSub>
                    <m:r>
                      <a:rPr lang="en-US" i="1">
                        <a:latin typeface="Cambria Math" panose="02040503050406030204" pitchFamily="18" charset="0"/>
                        <a:ea typeface="Open Sans" panose="020B0606030504020204" pitchFamily="34" charset="0"/>
                        <a:cs typeface="Open Sans" panose="020B0606030504020204" pitchFamily="34" charset="0"/>
                      </a:rPr>
                      <m:t>)</m:t>
                    </m:r>
                    <m:r>
                      <a:rPr lang="en-US" b="0" i="0" smtClean="0">
                        <a:latin typeface="Cambria Math" panose="02040503050406030204" pitchFamily="18" charset="0"/>
                        <a:ea typeface="Open Sans" panose="020B0606030504020204" pitchFamily="34" charset="0"/>
                        <a:cs typeface="Open Sans" panose="020B0606030504020204" pitchFamily="34" charset="0"/>
                      </a:rPr>
                      <m:t>.</m:t>
                    </m:r>
                  </m:oMath>
                </a14:m>
                <a:r>
                  <a:rPr lang="vi-VN" dirty="0">
                    <a:effectLst/>
                    <a:latin typeface="Open Sans" panose="020B0606030504020204" pitchFamily="34" charset="0"/>
                    <a:ea typeface="Open Sans" panose="020B0606030504020204" pitchFamily="34" charset="0"/>
                    <a:cs typeface="Open Sans" panose="020B0606030504020204" pitchFamily="34" charset="0"/>
                  </a:rPr>
                  <a:t> Hai người cũng cùng sử dụng 1 hàm băm H. </a:t>
                </a:r>
                <a:br>
                  <a:rPr lang="vi-VN" dirty="0">
                    <a:effectLst/>
                    <a:latin typeface="Open Sans" panose="020B0606030504020204" pitchFamily="34" charset="0"/>
                    <a:ea typeface="Open Sans" panose="020B0606030504020204" pitchFamily="34" charset="0"/>
                    <a:cs typeface="Open Sans" panose="020B0606030504020204" pitchFamily="34" charset="0"/>
                  </a:rPr>
                </a:br>
                <a:r>
                  <a:rPr lang="vi-VN" dirty="0">
                    <a:effectLst/>
                    <a:latin typeface="Open Sans" panose="020B0606030504020204" pitchFamily="34" charset="0"/>
                    <a:ea typeface="Open Sans" panose="020B0606030504020204" pitchFamily="34" charset="0"/>
                    <a:cs typeface="Open Sans" panose="020B0606030504020204" pitchFamily="34" charset="0"/>
                  </a:rPr>
                  <a:t>Các giá trị công khai là a,b,G,p.</a:t>
                </a:r>
                <a:endParaRPr lang="vi-VN" b="1"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b="1" dirty="0">
                    <a:latin typeface="Open Sans" panose="020B0606030504020204" pitchFamily="34" charset="0"/>
                    <a:ea typeface="Open Sans" panose="020B0606030504020204" pitchFamily="34" charset="0"/>
                    <a:cs typeface="Open Sans" panose="020B0606030504020204" pitchFamily="34" charset="0"/>
                  </a:rPr>
                  <a:t>1. Sinh khoá: </a:t>
                </a:r>
                <a:r>
                  <a:rPr lang="vi-VN" dirty="0">
                    <a:latin typeface="Open Sans" panose="020B0606030504020204" pitchFamily="34" charset="0"/>
                    <a:ea typeface="Open Sans" panose="020B0606030504020204" pitchFamily="34" charset="0"/>
                    <a:cs typeface="Open Sans" panose="020B0606030504020204" pitchFamily="34" charset="0"/>
                  </a:rPr>
                  <a:t>Alice chọn 1 giá trị bí mật nA. Khoá bí mật là </a:t>
                </a:r>
                <a14:m>
                  <m:oMath xmlns:m="http://schemas.openxmlformats.org/officeDocument/2006/math">
                    <m:sSub>
                      <m:sSubPr>
                        <m:ctrlPr>
                          <a:rPr lang="vi-VN"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𝑛</m:t>
                        </m:r>
                      </m:e>
                      <m:sub>
                        <m:r>
                          <a:rPr lang="en-US" b="0" i="1" smtClean="0">
                            <a:latin typeface="Cambria Math" panose="02040503050406030204" pitchFamily="18" charset="0"/>
                            <a:ea typeface="Open Sans" panose="020B0606030504020204" pitchFamily="34" charset="0"/>
                            <a:cs typeface="Open Sans" panose="020B0606030504020204" pitchFamily="34" charset="0"/>
                          </a:rPr>
                          <m:t>𝐴</m:t>
                        </m:r>
                      </m:sub>
                    </m:sSub>
                  </m:oMath>
                </a14:m>
                <a:r>
                  <a:rPr lang="vi-VN" dirty="0">
                    <a:latin typeface="Open Sans" panose="020B0606030504020204" pitchFamily="34" charset="0"/>
                    <a:ea typeface="Open Sans" panose="020B0606030504020204" pitchFamily="34" charset="0"/>
                    <a:cs typeface="Open Sans" panose="020B0606030504020204" pitchFamily="34" charset="0"/>
                  </a:rPr>
                  <a:t>. Khoá công khai là điểm </a:t>
                </a:r>
                <a14:m>
                  <m:oMath xmlns:m="http://schemas.openxmlformats.org/officeDocument/2006/math">
                    <m:sSub>
                      <m:sSubPr>
                        <m:ctrlPr>
                          <a:rPr lang="vi-VN" i="1">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𝑃</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𝑛</m:t>
                        </m:r>
                      </m:e>
                      <m:sub>
                        <m:r>
                          <a:rPr lang="en-US" i="1">
                            <a:latin typeface="Cambria Math" panose="02040503050406030204" pitchFamily="18" charset="0"/>
                            <a:ea typeface="Open Sans" panose="020B0606030504020204" pitchFamily="34" charset="0"/>
                            <a:cs typeface="Open Sans" panose="020B0606030504020204" pitchFamily="34" charset="0"/>
                          </a:rPr>
                          <m:t>𝐴</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i="1">
                        <a:latin typeface="Cambria Math" panose="02040503050406030204" pitchFamily="18" charset="0"/>
                        <a:ea typeface="Open Sans" panose="020B0606030504020204" pitchFamily="34" charset="0"/>
                        <a:cs typeface="Open Sans" panose="020B0606030504020204" pitchFamily="34" charset="0"/>
                      </a:rPr>
                      <m:t> </m:t>
                    </m:r>
                  </m:oMath>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b="1" dirty="0">
                    <a:latin typeface="Open Sans" panose="020B0606030504020204" pitchFamily="34" charset="0"/>
                    <a:ea typeface="Open Sans" panose="020B0606030504020204" pitchFamily="34" charset="0"/>
                    <a:cs typeface="Open Sans" panose="020B0606030504020204" pitchFamily="34" charset="0"/>
                  </a:rPr>
                  <a:t>2. Tạo chữ ký: </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2.1. Alice chọn 1 số </a:t>
                </a:r>
                <a14:m>
                  <m:oMath xmlns:m="http://schemas.openxmlformats.org/officeDocument/2006/math">
                    <m:r>
                      <a:rPr lang="en-US" b="0" i="0" smtClean="0">
                        <a:latin typeface="Cambria Math" panose="02040503050406030204" pitchFamily="18" charset="0"/>
                        <a:ea typeface="Cambria Math" panose="02040503050406030204" pitchFamily="18" charset="0"/>
                        <a:cs typeface="Open Sans" panose="020B0606030504020204" pitchFamily="34" charset="0"/>
                      </a:rPr>
                      <m:t>1</m:t>
                    </m:r>
                    <m:r>
                      <a:rPr lang="vi-VN"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𝑘</m:t>
                    </m:r>
                    <m:r>
                      <a:rPr lang="vi-VN"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𝑝</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oMath>
                </a14:m>
                <a:r>
                  <a:rPr lang="vi-VN" dirty="0">
                    <a:latin typeface="Open Sans" panose="020B0606030504020204" pitchFamily="34" charset="0"/>
                    <a:ea typeface="Open Sans" panose="020B0606030504020204" pitchFamily="34" charset="0"/>
                    <a:cs typeface="Open Sans" panose="020B0606030504020204" pitchFamily="34" charset="0"/>
                  </a:rPr>
                  <a:t>.</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2.2. Tính </a:t>
                </a:r>
                <a14:m>
                  <m:oMath xmlns:m="http://schemas.openxmlformats.org/officeDocument/2006/math">
                    <m:r>
                      <m:rPr>
                        <m:sty m:val="p"/>
                      </m:rPr>
                      <a:rPr lang="en-US" b="0" i="0" smtClean="0">
                        <a:latin typeface="Cambria Math" panose="02040503050406030204" pitchFamily="18" charset="0"/>
                        <a:ea typeface="Open Sans" panose="020B0606030504020204" pitchFamily="34" charset="0"/>
                        <a:cs typeface="Open Sans" panose="020B0606030504020204" pitchFamily="34" charset="0"/>
                      </a:rPr>
                      <m:t>H</m:t>
                    </m:r>
                    <m:r>
                      <a:rPr lang="en-US"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b="0"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b="0" i="1" smtClean="0">
                                <a:latin typeface="Cambria Math" panose="02040503050406030204" pitchFamily="18" charset="0"/>
                                <a:ea typeface="Open Sans" panose="020B0606030504020204" pitchFamily="34" charset="0"/>
                                <a:cs typeface="Open Sans" panose="020B0606030504020204" pitchFamily="34" charset="0"/>
                              </a:rPr>
                              <m:t>𝐻</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𝑦</m:t>
                            </m:r>
                          </m:e>
                          <m:sub>
                            <m:r>
                              <a:rPr lang="en-US" b="0" i="1" smtClean="0">
                                <a:latin typeface="Cambria Math" panose="02040503050406030204" pitchFamily="18" charset="0"/>
                                <a:ea typeface="Open Sans" panose="020B0606030504020204" pitchFamily="34" charset="0"/>
                                <a:cs typeface="Open Sans" panose="020B0606030504020204" pitchFamily="34" charset="0"/>
                              </a:rPr>
                              <m:t>𝐻</m:t>
                            </m:r>
                          </m:sub>
                        </m:sSub>
                      </m:e>
                    </m:d>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𝑘𝐺</m:t>
                    </m:r>
                    <m:r>
                      <a:rPr lang="en-US" b="0" i="1" smtClean="0">
                        <a:latin typeface="Cambria Math" panose="02040503050406030204" pitchFamily="18" charset="0"/>
                        <a:ea typeface="Open Sans" panose="020B0606030504020204" pitchFamily="34" charset="0"/>
                        <a:cs typeface="Open Sans" panose="020B0606030504020204" pitchFamily="34" charset="0"/>
                      </a:rPr>
                      <m:t> </m:t>
                    </m:r>
                  </m:oMath>
                </a14:m>
                <a:endParaRPr lang="en-US" b="0"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en-US" dirty="0">
                    <a:latin typeface="Open Sans" panose="020B0606030504020204" pitchFamily="34" charset="0"/>
                    <a:ea typeface="Open Sans" panose="020B0606030504020204" pitchFamily="34" charset="0"/>
                    <a:cs typeface="Open Sans" panose="020B0606030504020204" pitchFamily="34" charset="0"/>
                  </a:rPr>
                  <a:t>2.3. </a:t>
                </a:r>
                <a14:m>
                  <m:oMath xmlns:m="http://schemas.openxmlformats.org/officeDocument/2006/math">
                    <m:r>
                      <a:rPr lang="en-US" b="0" i="1" smtClean="0">
                        <a:latin typeface="Cambria Math" panose="02040503050406030204" pitchFamily="18" charset="0"/>
                        <a:ea typeface="Open Sans" panose="020B0606030504020204" pitchFamily="34" charset="0"/>
                        <a:cs typeface="Open Sans" panose="020B0606030504020204" pitchFamily="34" charset="0"/>
                      </a:rPr>
                      <m:t>𝑟</m:t>
                    </m:r>
                    <m:r>
                      <a:rPr lang="en-US"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b="0" i="1" smtClean="0">
                            <a:latin typeface="Cambria Math" panose="02040503050406030204" pitchFamily="18" charset="0"/>
                            <a:ea typeface="Open Sans" panose="020B0606030504020204" pitchFamily="34" charset="0"/>
                            <a:cs typeface="Open Sans" panose="020B0606030504020204" pitchFamily="34" charset="0"/>
                          </a:rPr>
                          <m:t>𝐻</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𝑚𝑜𝑑</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𝑝</m:t>
                    </m:r>
                    <m:r>
                      <a:rPr lang="en-US" b="0" i="1" smtClean="0">
                        <a:latin typeface="Cambria Math" panose="02040503050406030204" pitchFamily="18" charset="0"/>
                        <a:ea typeface="Open Sans" panose="020B0606030504020204" pitchFamily="34" charset="0"/>
                        <a:cs typeface="Open Sans" panose="020B0606030504020204" pitchFamily="34" charset="0"/>
                      </a:rPr>
                      <m:t>, </m:t>
                    </m:r>
                  </m:oMath>
                </a14:m>
                <a:r>
                  <a:rPr lang="vi-VN" dirty="0">
                    <a:latin typeface="Open Sans" panose="020B0606030504020204" pitchFamily="34" charset="0"/>
                    <a:ea typeface="Open Sans" panose="020B0606030504020204" pitchFamily="34" charset="0"/>
                    <a:cs typeface="Open Sans" panose="020B0606030504020204" pitchFamily="34" charset="0"/>
                  </a:rPr>
                  <a:t>nếu </a:t>
                </a:r>
                <a14:m>
                  <m:oMath xmlns:m="http://schemas.openxmlformats.org/officeDocument/2006/math">
                    <m:r>
                      <a:rPr lang="en-US" b="0" i="1" smtClean="0">
                        <a:latin typeface="Cambria Math" panose="02040503050406030204" pitchFamily="18" charset="0"/>
                        <a:ea typeface="Open Sans" panose="020B0606030504020204" pitchFamily="34" charset="0"/>
                        <a:cs typeface="Open Sans" panose="020B0606030504020204" pitchFamily="34" charset="0"/>
                      </a:rPr>
                      <m:t>𝑟</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0</m:t>
                    </m:r>
                  </m:oMath>
                </a14:m>
                <a:r>
                  <a:rPr lang="vi-VN" dirty="0">
                    <a:latin typeface="Open Sans" panose="020B0606030504020204" pitchFamily="34" charset="0"/>
                    <a:ea typeface="Open Sans" panose="020B0606030504020204" pitchFamily="34" charset="0"/>
                    <a:cs typeface="Open Sans" panose="020B0606030504020204" pitchFamily="34" charset="0"/>
                  </a:rPr>
                  <a:t> thì quay lại 2.1</a:t>
                </a:r>
              </a:p>
              <a:p>
                <a:pPr marL="139700" indent="0">
                  <a:buNone/>
                </a:pPr>
                <a:r>
                  <a:rPr lang="vi-VN" dirty="0">
                    <a:latin typeface="Open Sans" panose="020B0606030504020204" pitchFamily="34" charset="0"/>
                    <a:ea typeface="Open Sans" panose="020B0606030504020204" pitchFamily="34" charset="0"/>
                    <a:cs typeface="Open Sans" panose="020B0606030504020204" pitchFamily="34" charset="0"/>
                  </a:rPr>
                  <a:t>2.4. </a:t>
                </a:r>
                <a:r>
                  <a:rPr lang="vi-VN" dirty="0">
                    <a:effectLst/>
                    <a:latin typeface="Open Sans" panose="020B0606030504020204" pitchFamily="34" charset="0"/>
                    <a:ea typeface="Open Sans" panose="020B0606030504020204" pitchFamily="34" charset="0"/>
                    <a:cs typeface="Open Sans" panose="020B0606030504020204" pitchFamily="34" charset="0"/>
                  </a:rPr>
                  <a:t>Alice tính e = H(m) </a:t>
                </a:r>
              </a:p>
              <a:p>
                <a:pPr marL="139700" indent="0">
                  <a:buNone/>
                </a:pPr>
                <a:r>
                  <a:rPr lang="vi-VN" dirty="0">
                    <a:effectLst/>
                    <a:latin typeface="Open Sans" panose="020B0606030504020204" pitchFamily="34" charset="0"/>
                    <a:ea typeface="Open Sans" panose="020B0606030504020204" pitchFamily="34" charset="0"/>
                    <a:cs typeface="Open Sans" panose="020B0606030504020204" pitchFamily="34" charset="0"/>
                  </a:rPr>
                  <a:t>2.5. Alice tính </a:t>
                </a:r>
                <a14:m>
                  <m:oMath xmlns:m="http://schemas.openxmlformats.org/officeDocument/2006/math">
                    <m:r>
                      <a:rPr lang="en-US" b="0" i="1" smtClean="0">
                        <a:effectLst/>
                        <a:latin typeface="Cambria Math" panose="02040503050406030204" pitchFamily="18" charset="0"/>
                        <a:ea typeface="Open Sans" panose="020B0606030504020204" pitchFamily="34" charset="0"/>
                        <a:cs typeface="Open Sans" panose="020B0606030504020204" pitchFamily="34" charset="0"/>
                      </a:rPr>
                      <m:t>𝑠</m:t>
                    </m:r>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sSup>
                      <m:sSup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𝑘</m:t>
                        </m:r>
                      </m:e>
                      <m:sup>
                        <m:r>
                          <a:rPr lang="en-US" b="0" i="1" smtClean="0">
                            <a:effectLst/>
                            <a:latin typeface="Cambria Math" panose="02040503050406030204" pitchFamily="18" charset="0"/>
                            <a:ea typeface="Open Sans" panose="020B0606030504020204" pitchFamily="34" charset="0"/>
                            <a:cs typeface="Open Sans" panose="020B0606030504020204" pitchFamily="34" charset="0"/>
                          </a:rPr>
                          <m:t>−</m:t>
                        </m:r>
                        <m:r>
                          <a:rPr lang="en-US" b="0" i="1" smtClean="0">
                            <a:effectLst/>
                            <a:latin typeface="Cambria Math" panose="02040503050406030204" pitchFamily="18" charset="0"/>
                            <a:ea typeface="Open Sans" panose="020B0606030504020204" pitchFamily="34" charset="0"/>
                            <a:cs typeface="Open Sans" panose="020B0606030504020204" pitchFamily="34" charset="0"/>
                          </a:rPr>
                          <m:t>1</m:t>
                        </m:r>
                      </m:sup>
                    </m:sSup>
                    <m:d>
                      <m:d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d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𝑒</m:t>
                        </m:r>
                        <m:r>
                          <a:rPr lang="en-US" b="0" i="1" smtClean="0">
                            <a:effectLst/>
                            <a:latin typeface="Cambria Math" panose="02040503050406030204" pitchFamily="18" charset="0"/>
                            <a:ea typeface="Open Sans" panose="020B0606030504020204" pitchFamily="34" charset="0"/>
                            <a:cs typeface="Open Sans" panose="020B0606030504020204" pitchFamily="34" charset="0"/>
                          </a:rPr>
                          <m:t>+</m:t>
                        </m:r>
                        <m:sSub>
                          <m:sSub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𝑛</m:t>
                            </m:r>
                          </m:e>
                          <m:sub>
                            <m:r>
                              <a:rPr lang="en-US" b="0" i="1" smtClean="0">
                                <a:effectLst/>
                                <a:latin typeface="Cambria Math" panose="02040503050406030204" pitchFamily="18" charset="0"/>
                                <a:ea typeface="Open Sans" panose="020B0606030504020204" pitchFamily="34" charset="0"/>
                                <a:cs typeface="Open Sans" panose="020B0606030504020204" pitchFamily="34" charset="0"/>
                              </a:rPr>
                              <m:t>𝐴</m:t>
                            </m:r>
                          </m:sub>
                        </m:sSub>
                        <m:r>
                          <a:rPr lang="en-US" b="0" i="1" smtClean="0">
                            <a:effectLst/>
                            <a:latin typeface="Cambria Math" panose="02040503050406030204" pitchFamily="18" charset="0"/>
                            <a:ea typeface="Open Sans" panose="020B0606030504020204" pitchFamily="34" charset="0"/>
                            <a:cs typeface="Open Sans" panose="020B0606030504020204" pitchFamily="34" charset="0"/>
                          </a:rPr>
                          <m:t>𝑟</m:t>
                        </m:r>
                      </m:e>
                    </m:d>
                    <m:r>
                      <a:rPr lang="en-US" b="0" i="1" smtClean="0">
                        <a:effectLst/>
                        <a:latin typeface="Cambria Math" panose="02040503050406030204" pitchFamily="18" charset="0"/>
                        <a:ea typeface="Open Sans" panose="020B0606030504020204" pitchFamily="34" charset="0"/>
                        <a:cs typeface="Open Sans" panose="020B0606030504020204" pitchFamily="34" charset="0"/>
                      </a:rPr>
                      <m:t>𝑚𝑜𝑑</m:t>
                    </m:r>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r>
                      <a:rPr lang="en-US" b="0" i="1" smtClean="0">
                        <a:effectLst/>
                        <a:latin typeface="Cambria Math" panose="02040503050406030204" pitchFamily="18" charset="0"/>
                        <a:ea typeface="Open Sans" panose="020B0606030504020204" pitchFamily="34" charset="0"/>
                        <a:cs typeface="Open Sans" panose="020B0606030504020204" pitchFamily="34" charset="0"/>
                      </a:rPr>
                      <m:t>𝑝</m:t>
                    </m:r>
                    <m:r>
                      <a:rPr lang="en-US" b="0" i="1" smtClean="0">
                        <a:effectLst/>
                        <a:latin typeface="Cambria Math" panose="02040503050406030204" pitchFamily="18" charset="0"/>
                        <a:ea typeface="Open Sans" panose="020B0606030504020204" pitchFamily="34" charset="0"/>
                        <a:cs typeface="Open Sans" panose="020B0606030504020204" pitchFamily="34" charset="0"/>
                      </a:rPr>
                      <m:t>,</m:t>
                    </m:r>
                  </m:oMath>
                </a14:m>
                <a:r>
                  <a:rPr lang="vi-VN" dirty="0">
                    <a:latin typeface="Open Sans" panose="020B0606030504020204" pitchFamily="34" charset="0"/>
                    <a:ea typeface="Open Sans" panose="020B0606030504020204" pitchFamily="34" charset="0"/>
                    <a:cs typeface="Open Sans" panose="020B0606030504020204" pitchFamily="34" charset="0"/>
                  </a:rPr>
                  <a:t> nếu s</a:t>
                </a:r>
                <a14:m>
                  <m:oMath xmlns:m="http://schemas.openxmlformats.org/officeDocument/2006/math">
                    <m:r>
                      <a:rPr lang="en-US" i="1">
                        <a:latin typeface="Cambria Math" panose="02040503050406030204" pitchFamily="18" charset="0"/>
                        <a:ea typeface="Open Sans" panose="020B0606030504020204" pitchFamily="34" charset="0"/>
                        <a:cs typeface="Open Sans" panose="020B0606030504020204" pitchFamily="34" charset="0"/>
                      </a:rPr>
                      <m:t>=</m:t>
                    </m:r>
                    <m:r>
                      <a:rPr lang="en-US" i="1">
                        <a:latin typeface="Cambria Math" panose="02040503050406030204" pitchFamily="18" charset="0"/>
                        <a:ea typeface="Open Sans" panose="020B0606030504020204" pitchFamily="34" charset="0"/>
                        <a:cs typeface="Open Sans" panose="020B0606030504020204" pitchFamily="34" charset="0"/>
                      </a:rPr>
                      <m:t>0</m:t>
                    </m:r>
                  </m:oMath>
                </a14:m>
                <a:r>
                  <a:rPr lang="vi-VN" dirty="0">
                    <a:latin typeface="Open Sans" panose="020B0606030504020204" pitchFamily="34" charset="0"/>
                    <a:ea typeface="Open Sans" panose="020B0606030504020204" pitchFamily="34" charset="0"/>
                    <a:cs typeface="Open Sans" panose="020B0606030504020204" pitchFamily="34" charset="0"/>
                  </a:rPr>
                  <a:t> thì quay lại 2.1</a:t>
                </a:r>
                <a:endParaRPr lang="vi-VN"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buNone/>
                </a:pPr>
                <a:r>
                  <a:rPr lang="vi-VN" dirty="0">
                    <a:effectLst/>
                    <a:latin typeface="Open Sans" panose="020B0606030504020204" pitchFamily="34" charset="0"/>
                    <a:ea typeface="Open Sans" panose="020B0606030504020204" pitchFamily="34" charset="0"/>
                    <a:cs typeface="Open Sans" panose="020B0606030504020204" pitchFamily="34" charset="0"/>
                  </a:rPr>
                  <a:t>Cặp chữ ký (r, s) được tạo thành. Alice gửi bộ chữ ký (r,s) kèm thông điệp m cho Bob.</a:t>
                </a:r>
              </a:p>
              <a:p>
                <a:pPr marL="152400" indent="0">
                  <a:lnSpc>
                    <a:spcPct val="150000"/>
                  </a:lnSpc>
                  <a:buNone/>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867" name="Google Shape;867;p42"/>
              <p:cNvSpPr txBox="1">
                <a:spLocks noGrp="1" noRot="1" noChangeAspect="1" noMove="1" noResize="1" noEditPoints="1" noAdjustHandles="1" noChangeArrowheads="1" noChangeShapeType="1" noTextEdit="1"/>
              </p:cNvSpPr>
              <p:nvPr>
                <p:ph type="subTitle" idx="1"/>
              </p:nvPr>
            </p:nvSpPr>
            <p:spPr>
              <a:xfrm>
                <a:off x="669272" y="1053416"/>
                <a:ext cx="8080280" cy="3841313"/>
              </a:xfrm>
              <a:prstGeom prst="rect">
                <a:avLst/>
              </a:prstGeom>
              <a:blipFill>
                <a:blip r:embed="rId3"/>
                <a:stretch>
                  <a:fillRect/>
                </a:stretch>
              </a:blipFill>
            </p:spPr>
            <p:txBody>
              <a:bodyPr/>
              <a:lstStyle/>
              <a:p>
                <a:r>
                  <a:rPr lang="en-VN">
                    <a:noFill/>
                  </a:rPr>
                  <a:t> </a:t>
                </a:r>
              </a:p>
            </p:txBody>
          </p:sp>
        </mc:Fallback>
      </mc:AlternateContent>
      <p:pic>
        <p:nvPicPr>
          <p:cNvPr id="872" name="Google Shape;872;p42"/>
          <p:cNvPicPr preferRelativeResize="0"/>
          <p:nvPr/>
        </p:nvPicPr>
        <p:blipFill>
          <a:blip r:embed="rId4">
            <a:alphaModFix/>
          </a:blip>
          <a:stretch>
            <a:fillRect/>
          </a:stretch>
        </p:blipFill>
        <p:spPr>
          <a:xfrm>
            <a:off x="6623965" y="2607274"/>
            <a:ext cx="1187950" cy="1083251"/>
          </a:xfrm>
          <a:prstGeom prst="rect">
            <a:avLst/>
          </a:prstGeom>
          <a:noFill/>
          <a:ln>
            <a:noFill/>
          </a:ln>
        </p:spPr>
      </p:pic>
    </p:spTree>
    <p:extLst>
      <p:ext uri="{BB962C8B-B14F-4D97-AF65-F5344CB8AC3E}">
        <p14:creationId xmlns:p14="http://schemas.microsoft.com/office/powerpoint/2010/main" val="57080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519952" y="472147"/>
            <a:ext cx="84895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giao</a:t>
            </a:r>
            <a:r>
              <a:rPr lang="en-US" dirty="0"/>
              <a:t> </a:t>
            </a:r>
            <a:r>
              <a:rPr lang="en-US" dirty="0" err="1"/>
              <a:t>thức</a:t>
            </a:r>
            <a:r>
              <a:rPr lang="en-US" dirty="0"/>
              <a:t> ECDSA</a:t>
            </a:r>
            <a:endParaRPr dirty="0"/>
          </a:p>
        </p:txBody>
      </p:sp>
      <mc:AlternateContent xmlns:mc="http://schemas.openxmlformats.org/markup-compatibility/2006" xmlns:a14="http://schemas.microsoft.com/office/drawing/2010/main">
        <mc:Choice Requires="a14">
          <p:sp>
            <p:nvSpPr>
              <p:cNvPr id="867" name="Google Shape;867;p42"/>
              <p:cNvSpPr txBox="1">
                <a:spLocks noGrp="1"/>
              </p:cNvSpPr>
              <p:nvPr>
                <p:ph type="subTitle" idx="1"/>
              </p:nvPr>
            </p:nvSpPr>
            <p:spPr>
              <a:xfrm>
                <a:off x="652797" y="1465308"/>
                <a:ext cx="8080280" cy="3841313"/>
              </a:xfrm>
              <a:prstGeom prst="rect">
                <a:avLst/>
              </a:prstGeom>
            </p:spPr>
            <p:txBody>
              <a:bodyPr spcFirstLastPara="1" wrap="square" lIns="91425" tIns="91425" rIns="91425" bIns="91425" anchor="t" anchorCtr="0">
                <a:noAutofit/>
              </a:bodyPr>
              <a:lstStyle/>
              <a:p>
                <a:pPr marL="152400" indent="0">
                  <a:lnSpc>
                    <a:spcPct val="150000"/>
                  </a:lnSpc>
                  <a:buNone/>
                </a:pPr>
                <a:r>
                  <a:rPr lang="vi-VN" b="1" dirty="0">
                    <a:latin typeface="Open Sans" panose="020B0606030504020204" pitchFamily="34" charset="0"/>
                    <a:ea typeface="Open Sans" panose="020B0606030504020204" pitchFamily="34" charset="0"/>
                    <a:cs typeface="Open Sans" panose="020B0606030504020204" pitchFamily="34" charset="0"/>
                  </a:rPr>
                  <a:t>3. Xác minh chữ ký: </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3.1. Tính e = H(m)</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3.2. Tính w</a:t>
                </a:r>
                <a14:m>
                  <m:oMath xmlns:m="http://schemas.openxmlformats.org/officeDocument/2006/math">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sSup>
                      <m:sSup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𝑠</m:t>
                        </m:r>
                      </m:e>
                      <m:sup>
                        <m:r>
                          <a:rPr lang="en-US" b="0" i="1" smtClean="0">
                            <a:effectLst/>
                            <a:latin typeface="Cambria Math" panose="02040503050406030204" pitchFamily="18" charset="0"/>
                            <a:ea typeface="Open Sans" panose="020B0606030504020204" pitchFamily="34" charset="0"/>
                            <a:cs typeface="Open Sans" panose="020B0606030504020204" pitchFamily="34" charset="0"/>
                          </a:rPr>
                          <m:t>−1</m:t>
                        </m:r>
                      </m:sup>
                    </m:sSup>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r>
                      <a:rPr lang="en-US" b="0" i="1" smtClean="0">
                        <a:effectLst/>
                        <a:latin typeface="Cambria Math" panose="02040503050406030204" pitchFamily="18" charset="0"/>
                        <a:ea typeface="Open Sans" panose="020B0606030504020204" pitchFamily="34" charset="0"/>
                        <a:cs typeface="Open Sans" panose="020B0606030504020204" pitchFamily="34" charset="0"/>
                      </a:rPr>
                      <m:t>𝑚𝑜𝑑</m:t>
                    </m:r>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r>
                      <a:rPr lang="en-US" b="0" i="1" smtClean="0">
                        <a:effectLst/>
                        <a:latin typeface="Cambria Math" panose="02040503050406030204" pitchFamily="18" charset="0"/>
                        <a:ea typeface="Open Sans" panose="020B0606030504020204" pitchFamily="34" charset="0"/>
                        <a:cs typeface="Open Sans" panose="020B0606030504020204" pitchFamily="34" charset="0"/>
                      </a:rPr>
                      <m:t>𝑝</m:t>
                    </m:r>
                  </m:oMath>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3.3. Tính </a:t>
                </a:r>
                <a14:m>
                  <m:oMath xmlns:m="http://schemas.openxmlformats.org/officeDocument/2006/math">
                    <m:sSub>
                      <m:sSubPr>
                        <m:ctrlPr>
                          <a:rPr lang="vi-VN"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𝑢</m:t>
                        </m:r>
                      </m:e>
                      <m:sub>
                        <m:r>
                          <a:rPr lang="en-US" b="0" i="1" smtClean="0">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𝑒</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𝑤</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𝑝</m:t>
                    </m:r>
                    <m:r>
                      <a:rPr lang="en-US" b="0" i="1" smtClean="0">
                        <a:latin typeface="Cambria Math" panose="02040503050406030204" pitchFamily="18" charset="0"/>
                        <a:ea typeface="Cambria Math" panose="02040503050406030204" pitchFamily="18" charset="0"/>
                        <a:cs typeface="Open Sans" panose="020B0606030504020204" pitchFamily="34" charset="0"/>
                      </a:rPr>
                      <m:t>, </m:t>
                    </m:r>
                    <m:sSub>
                      <m:sSubPr>
                        <m:ctrlPr>
                          <a:rPr lang="vi-VN" i="1" smtClean="0">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b="0" i="1" smtClean="0">
                            <a:latin typeface="Cambria Math" panose="02040503050406030204" pitchFamily="18" charset="0"/>
                            <a:ea typeface="Open Sans" panose="020B0606030504020204" pitchFamily="34" charset="0"/>
                            <a:cs typeface="Open Sans" panose="020B0606030504020204" pitchFamily="34" charset="0"/>
                          </a:rPr>
                          <m:t>2</m:t>
                        </m:r>
                      </m:sub>
                    </m:sSub>
                    <m:r>
                      <a:rPr lang="en-US" i="1">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𝑟</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Cambria Math" panose="02040503050406030204" pitchFamily="18" charset="0"/>
                        <a:cs typeface="Open Sans" panose="020B0606030504020204" pitchFamily="34" charset="0"/>
                      </a:rPr>
                      <m:t>𝑤</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𝑝</m:t>
                    </m:r>
                  </m:oMath>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3.4. Tính </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X</m:t>
                    </m:r>
                    <m:r>
                      <a:rPr lang="en-US"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b="0"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b="0" i="1" smtClean="0">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𝑦</m:t>
                            </m:r>
                          </m:e>
                          <m:sub>
                            <m:r>
                              <a:rPr lang="en-US" b="0" i="1" smtClean="0">
                                <a:latin typeface="Cambria Math" panose="02040503050406030204" pitchFamily="18" charset="0"/>
                                <a:ea typeface="Open Sans" panose="020B0606030504020204" pitchFamily="34" charset="0"/>
                                <a:cs typeface="Open Sans" panose="020B0606030504020204" pitchFamily="34" charset="0"/>
                              </a:rPr>
                              <m:t>1</m:t>
                            </m:r>
                          </m:sub>
                        </m:sSub>
                      </m:e>
                    </m:d>
                    <m:r>
                      <a:rPr lang="en-US"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𝑢</m:t>
                        </m:r>
                      </m:e>
                      <m:sub>
                        <m:r>
                          <a:rPr lang="en-US" b="0" i="1" smtClean="0">
                            <a:latin typeface="Cambria Math" panose="02040503050406030204" pitchFamily="18" charset="0"/>
                            <a:ea typeface="Open Sans" panose="020B0606030504020204" pitchFamily="34" charset="0"/>
                            <a:cs typeface="Open Sans" panose="020B0606030504020204" pitchFamily="34" charset="0"/>
                          </a:rPr>
                          <m:t>2</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𝑃</m:t>
                    </m:r>
                  </m:oMath>
                </a14:m>
                <a:endParaRPr lang="en-US" b="0"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3.5. X = 0 từ chối chữ ký, nếu không thì </a:t>
                </a:r>
                <a14:m>
                  <m:oMath xmlns:m="http://schemas.openxmlformats.org/officeDocument/2006/math">
                    <m:r>
                      <m:rPr>
                        <m:sty m:val="p"/>
                      </m:rPr>
                      <a:rPr lang="en-US" b="0" i="0" smtClean="0">
                        <a:latin typeface="Cambria Math" panose="02040503050406030204" pitchFamily="18" charset="0"/>
                        <a:ea typeface="Open Sans" panose="020B0606030504020204" pitchFamily="34" charset="0"/>
                        <a:cs typeface="Open Sans" panose="020B0606030504020204" pitchFamily="34" charset="0"/>
                      </a:rPr>
                      <m:t>v</m:t>
                    </m:r>
                    <m:r>
                      <a:rPr lang="en-US"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en-US"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b="0" i="1" smtClean="0">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𝑚𝑜𝑑</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𝑝</m:t>
                    </m:r>
                  </m:oMath>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3.6. Nếu v = r thì chấp nhận chữ ký, nếu không thì từ chối chữ ký.</a:t>
                </a: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867" name="Google Shape;867;p42"/>
              <p:cNvSpPr txBox="1">
                <a:spLocks noGrp="1" noRot="1" noChangeAspect="1" noMove="1" noResize="1" noEditPoints="1" noAdjustHandles="1" noChangeArrowheads="1" noChangeShapeType="1" noTextEdit="1"/>
              </p:cNvSpPr>
              <p:nvPr>
                <p:ph type="subTitle" idx="1"/>
              </p:nvPr>
            </p:nvSpPr>
            <p:spPr>
              <a:xfrm>
                <a:off x="652797" y="1465308"/>
                <a:ext cx="8080280" cy="3841313"/>
              </a:xfrm>
              <a:prstGeom prst="rect">
                <a:avLst/>
              </a:prstGeom>
              <a:blipFill>
                <a:blip r:embed="rId3"/>
                <a:stretch>
                  <a:fillRect/>
                </a:stretch>
              </a:blipFill>
            </p:spPr>
            <p:txBody>
              <a:bodyPr/>
              <a:lstStyle/>
              <a:p>
                <a:r>
                  <a:rPr lang="en-VN">
                    <a:noFill/>
                  </a:rPr>
                  <a:t> </a:t>
                </a:r>
              </a:p>
            </p:txBody>
          </p:sp>
        </mc:Fallback>
      </mc:AlternateContent>
      <p:pic>
        <p:nvPicPr>
          <p:cNvPr id="872" name="Google Shape;872;p42"/>
          <p:cNvPicPr preferRelativeResize="0"/>
          <p:nvPr/>
        </p:nvPicPr>
        <p:blipFill>
          <a:blip r:embed="rId4">
            <a:alphaModFix/>
          </a:blip>
          <a:stretch>
            <a:fillRect/>
          </a:stretch>
        </p:blipFill>
        <p:spPr>
          <a:xfrm>
            <a:off x="6623965" y="2607274"/>
            <a:ext cx="1187950" cy="1083251"/>
          </a:xfrm>
          <a:prstGeom prst="rect">
            <a:avLst/>
          </a:prstGeom>
          <a:noFill/>
          <a:ln>
            <a:noFill/>
          </a:ln>
        </p:spPr>
      </p:pic>
    </p:spTree>
    <p:extLst>
      <p:ext uri="{BB962C8B-B14F-4D97-AF65-F5344CB8AC3E}">
        <p14:creationId xmlns:p14="http://schemas.microsoft.com/office/powerpoint/2010/main" val="364347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519952" y="472147"/>
            <a:ext cx="84895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giao</a:t>
            </a:r>
            <a:r>
              <a:rPr lang="en-US" dirty="0"/>
              <a:t> </a:t>
            </a:r>
            <a:r>
              <a:rPr lang="en-US" dirty="0" err="1"/>
              <a:t>thức</a:t>
            </a:r>
            <a:r>
              <a:rPr lang="en-US" dirty="0"/>
              <a:t> ECDSA</a:t>
            </a:r>
            <a:endParaRPr dirty="0"/>
          </a:p>
        </p:txBody>
      </p:sp>
      <mc:AlternateContent xmlns:mc="http://schemas.openxmlformats.org/markup-compatibility/2006" xmlns:a14="http://schemas.microsoft.com/office/drawing/2010/main">
        <mc:Choice Requires="a14">
          <p:sp>
            <p:nvSpPr>
              <p:cNvPr id="867" name="Google Shape;867;p42"/>
              <p:cNvSpPr txBox="1">
                <a:spLocks noGrp="1"/>
              </p:cNvSpPr>
              <p:nvPr>
                <p:ph type="subTitle" idx="1"/>
              </p:nvPr>
            </p:nvSpPr>
            <p:spPr>
              <a:xfrm>
                <a:off x="652797" y="1465308"/>
                <a:ext cx="8080280" cy="3841313"/>
              </a:xfrm>
              <a:prstGeom prst="rect">
                <a:avLst/>
              </a:prstGeom>
            </p:spPr>
            <p:txBody>
              <a:bodyPr spcFirstLastPara="1" wrap="square" lIns="91425" tIns="91425" rIns="91425" bIns="91425" anchor="t" anchorCtr="0">
                <a:noAutofit/>
              </a:bodyPr>
              <a:lstStyle/>
              <a:p>
                <a:pPr marL="152400" indent="0">
                  <a:lnSpc>
                    <a:spcPct val="150000"/>
                  </a:lnSpc>
                  <a:buNone/>
                </a:pPr>
                <a:r>
                  <a:rPr lang="vi-VN" b="1" dirty="0">
                    <a:latin typeface="Open Sans" panose="020B0606030504020204" pitchFamily="34" charset="0"/>
                    <a:ea typeface="Open Sans" panose="020B0606030504020204" pitchFamily="34" charset="0"/>
                    <a:cs typeface="Open Sans" panose="020B0606030504020204" pitchFamily="34" charset="0"/>
                  </a:rPr>
                  <a:t>Tính đúng đắn: </a:t>
                </a:r>
              </a:p>
              <a:p>
                <a:pPr marL="152400" indent="0">
                  <a:lnSpc>
                    <a:spcPct val="150000"/>
                  </a:lnSpc>
                  <a:buNone/>
                </a:pPr>
                <a14:m>
                  <m:oMathPara xmlns:m="http://schemas.openxmlformats.org/officeDocument/2006/math">
                    <m:oMathParaPr>
                      <m:jc m:val="centerGroup"/>
                    </m:oMathParaPr>
                    <m:oMath xmlns:m="http://schemas.openxmlformats.org/officeDocument/2006/math">
                      <m:r>
                        <a:rPr lang="en-US" b="0" i="1" smtClean="0">
                          <a:effectLst/>
                          <a:latin typeface="Cambria Math" panose="02040503050406030204" pitchFamily="18" charset="0"/>
                          <a:ea typeface="Open Sans" panose="020B0606030504020204" pitchFamily="34" charset="0"/>
                          <a:cs typeface="Open Sans" panose="020B0606030504020204" pitchFamily="34" charset="0"/>
                        </a:rPr>
                        <m:t>𝑠</m:t>
                      </m:r>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sSup>
                        <m:sSup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𝑘</m:t>
                          </m:r>
                        </m:e>
                        <m:sup>
                          <m:r>
                            <a:rPr lang="en-US" b="0" i="1" smtClean="0">
                              <a:effectLst/>
                              <a:latin typeface="Cambria Math" panose="02040503050406030204" pitchFamily="18" charset="0"/>
                              <a:ea typeface="Open Sans" panose="020B0606030504020204" pitchFamily="34" charset="0"/>
                              <a:cs typeface="Open Sans" panose="020B0606030504020204" pitchFamily="34" charset="0"/>
                            </a:rPr>
                            <m:t>−</m:t>
                          </m:r>
                          <m:r>
                            <a:rPr lang="en-US" b="0" i="1" smtClean="0">
                              <a:effectLst/>
                              <a:latin typeface="Cambria Math" panose="02040503050406030204" pitchFamily="18" charset="0"/>
                              <a:ea typeface="Open Sans" panose="020B0606030504020204" pitchFamily="34" charset="0"/>
                              <a:cs typeface="Open Sans" panose="020B0606030504020204" pitchFamily="34" charset="0"/>
                            </a:rPr>
                            <m:t>1</m:t>
                          </m:r>
                        </m:sup>
                      </m:sSup>
                      <m:d>
                        <m:d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d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𝑒</m:t>
                          </m:r>
                          <m:r>
                            <a:rPr lang="en-US" b="0" i="1" smtClean="0">
                              <a:effectLst/>
                              <a:latin typeface="Cambria Math" panose="02040503050406030204" pitchFamily="18" charset="0"/>
                              <a:ea typeface="Open Sans" panose="020B0606030504020204" pitchFamily="34" charset="0"/>
                              <a:cs typeface="Open Sans" panose="020B0606030504020204" pitchFamily="34" charset="0"/>
                            </a:rPr>
                            <m:t>+</m:t>
                          </m:r>
                          <m:sSub>
                            <m:sSubPr>
                              <m:ctrlPr>
                                <a:rPr lang="en-US" b="0" i="1" smtClean="0">
                                  <a:effectLst/>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effectLst/>
                                  <a:latin typeface="Cambria Math" panose="02040503050406030204" pitchFamily="18" charset="0"/>
                                  <a:ea typeface="Open Sans" panose="020B0606030504020204" pitchFamily="34" charset="0"/>
                                  <a:cs typeface="Open Sans" panose="020B0606030504020204" pitchFamily="34" charset="0"/>
                                </a:rPr>
                                <m:t>𝑛</m:t>
                              </m:r>
                            </m:e>
                            <m:sub>
                              <m:r>
                                <a:rPr lang="en-US" b="0" i="1" smtClean="0">
                                  <a:effectLst/>
                                  <a:latin typeface="Cambria Math" panose="02040503050406030204" pitchFamily="18" charset="0"/>
                                  <a:ea typeface="Open Sans" panose="020B0606030504020204" pitchFamily="34" charset="0"/>
                                  <a:cs typeface="Open Sans" panose="020B0606030504020204" pitchFamily="34" charset="0"/>
                                </a:rPr>
                                <m:t>𝐴</m:t>
                              </m:r>
                            </m:sub>
                          </m:sSub>
                          <m:r>
                            <a:rPr lang="en-US" b="0" i="1" smtClean="0">
                              <a:effectLst/>
                              <a:latin typeface="Cambria Math" panose="02040503050406030204" pitchFamily="18" charset="0"/>
                              <a:ea typeface="Open Sans" panose="020B0606030504020204" pitchFamily="34" charset="0"/>
                              <a:cs typeface="Open Sans" panose="020B0606030504020204" pitchFamily="34" charset="0"/>
                            </a:rPr>
                            <m:t>𝑟</m:t>
                          </m:r>
                        </m:e>
                      </m:d>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r>
                        <a:rPr lang="en-US" b="0" i="1" smtClean="0">
                          <a:effectLst/>
                          <a:latin typeface="Cambria Math" panose="02040503050406030204" pitchFamily="18" charset="0"/>
                          <a:ea typeface="Open Sans" panose="020B0606030504020204" pitchFamily="34" charset="0"/>
                          <a:cs typeface="Open Sans" panose="020B0606030504020204" pitchFamily="34" charset="0"/>
                        </a:rPr>
                        <m:t>𝑚𝑜𝑑</m:t>
                      </m:r>
                      <m:r>
                        <a:rPr lang="en-US" b="0" i="1" smtClean="0">
                          <a:effectLst/>
                          <a:latin typeface="Cambria Math" panose="02040503050406030204" pitchFamily="18" charset="0"/>
                          <a:ea typeface="Open Sans" panose="020B0606030504020204" pitchFamily="34" charset="0"/>
                          <a:cs typeface="Open Sans" panose="020B0606030504020204" pitchFamily="34" charset="0"/>
                        </a:rPr>
                        <m:t> </m:t>
                      </m:r>
                      <m:r>
                        <a:rPr lang="en-US" b="0" i="1" smtClean="0">
                          <a:effectLst/>
                          <a:latin typeface="Cambria Math" panose="02040503050406030204" pitchFamily="18" charset="0"/>
                          <a:ea typeface="Open Sans" panose="020B0606030504020204" pitchFamily="34" charset="0"/>
                          <a:cs typeface="Open Sans" panose="020B0606030504020204" pitchFamily="34" charset="0"/>
                        </a:rPr>
                        <m:t>𝑝</m:t>
                      </m:r>
                    </m:oMath>
                  </m:oMathPara>
                </a14:m>
                <a:endParaRPr lang="en-US" b="0" i="1" dirty="0">
                  <a:effectLst/>
                  <a:latin typeface="Cambria Math" panose="02040503050406030204" pitchFamily="18" charset="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𝑘</m:t>
                      </m:r>
                      <m:r>
                        <a:rPr lang="en-US" b="0" i="1" smtClean="0">
                          <a:latin typeface="Cambria Math" panose="02040503050406030204" pitchFamily="18" charset="0"/>
                          <a:ea typeface="Open Sans" panose="020B0606030504020204" pitchFamily="34" charset="0"/>
                          <a:cs typeface="Open Sans" panose="020B0606030504020204" pitchFamily="34" charset="0"/>
                        </a:rPr>
                        <m:t> = </m:t>
                      </m:r>
                      <m:sSup>
                        <m:sSupPr>
                          <m:ctrlPr>
                            <a:rPr lang="en-US" i="1">
                              <a:latin typeface="Cambria Math" panose="02040503050406030204" pitchFamily="18" charset="0"/>
                              <a:ea typeface="Open Sans" panose="020B0606030504020204" pitchFamily="34" charset="0"/>
                              <a:cs typeface="Open Sans" panose="020B0606030504020204" pitchFamily="34" charset="0"/>
                            </a:rPr>
                          </m:ctrlPr>
                        </m:sSupPr>
                        <m:e>
                          <m:r>
                            <a:rPr lang="en-US" b="0" i="1" smtClean="0">
                              <a:latin typeface="Cambria Math" panose="02040503050406030204" pitchFamily="18" charset="0"/>
                              <a:ea typeface="Open Sans" panose="020B0606030504020204" pitchFamily="34" charset="0"/>
                              <a:cs typeface="Open Sans" panose="020B0606030504020204" pitchFamily="34" charset="0"/>
                            </a:rPr>
                            <m:t>𝑠</m:t>
                          </m:r>
                        </m:e>
                        <m:sup>
                          <m:r>
                            <a:rPr lang="en-US" i="1">
                              <a:latin typeface="Cambria Math" panose="02040503050406030204" pitchFamily="18" charset="0"/>
                              <a:ea typeface="Open Sans" panose="020B0606030504020204" pitchFamily="34" charset="0"/>
                              <a:cs typeface="Open Sans" panose="020B0606030504020204" pitchFamily="34" charset="0"/>
                            </a:rPr>
                            <m:t>−</m:t>
                          </m:r>
                          <m:r>
                            <a:rPr lang="en-US" i="1">
                              <a:latin typeface="Cambria Math" panose="02040503050406030204" pitchFamily="18" charset="0"/>
                              <a:ea typeface="Open Sans" panose="020B0606030504020204" pitchFamily="34" charset="0"/>
                              <a:cs typeface="Open Sans" panose="020B0606030504020204" pitchFamily="34" charset="0"/>
                            </a:rPr>
                            <m:t>1</m:t>
                          </m:r>
                        </m:sup>
                      </m:sSup>
                      <m:d>
                        <m:dPr>
                          <m:ctrlPr>
                            <a:rPr lang="en-US" i="1">
                              <a:latin typeface="Cambria Math" panose="02040503050406030204" pitchFamily="18" charset="0"/>
                              <a:ea typeface="Open Sans" panose="020B0606030504020204" pitchFamily="34" charset="0"/>
                              <a:cs typeface="Open Sans" panose="020B0606030504020204" pitchFamily="34" charset="0"/>
                            </a:rPr>
                          </m:ctrlPr>
                        </m:dPr>
                        <m:e>
                          <m:r>
                            <a:rPr lang="en-US" i="1">
                              <a:latin typeface="Cambria Math" panose="02040503050406030204" pitchFamily="18" charset="0"/>
                              <a:ea typeface="Open Sans" panose="020B0606030504020204" pitchFamily="34" charset="0"/>
                              <a:cs typeface="Open Sans" panose="020B0606030504020204" pitchFamily="34" charset="0"/>
                            </a:rPr>
                            <m:t>𝑒</m:t>
                          </m:r>
                          <m:r>
                            <a:rPr lang="en-US" i="1">
                              <a:latin typeface="Cambria Math" panose="02040503050406030204" pitchFamily="18" charset="0"/>
                              <a:ea typeface="Open Sans" panose="020B0606030504020204" pitchFamily="34" charset="0"/>
                              <a:cs typeface="Open Sans" panose="020B0606030504020204" pitchFamily="34" charset="0"/>
                            </a:rPr>
                            <m:t>+</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𝑛</m:t>
                              </m:r>
                            </m:e>
                            <m:sub>
                              <m:r>
                                <a:rPr lang="en-US" i="1">
                                  <a:latin typeface="Cambria Math" panose="02040503050406030204" pitchFamily="18" charset="0"/>
                                  <a:ea typeface="Open Sans" panose="020B0606030504020204" pitchFamily="34" charset="0"/>
                                  <a:cs typeface="Open Sans" panose="020B0606030504020204" pitchFamily="34" charset="0"/>
                                </a:rPr>
                                <m:t>𝐴</m:t>
                              </m:r>
                            </m:sub>
                          </m:sSub>
                          <m:r>
                            <a:rPr lang="en-US" i="1">
                              <a:latin typeface="Cambria Math" panose="02040503050406030204" pitchFamily="18" charset="0"/>
                              <a:ea typeface="Open Sans" panose="020B0606030504020204" pitchFamily="34" charset="0"/>
                              <a:cs typeface="Open Sans" panose="020B0606030504020204" pitchFamily="34" charset="0"/>
                            </a:rPr>
                            <m:t>𝑟</m:t>
                          </m:r>
                        </m:e>
                      </m:d>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oMath>
                  </m:oMathPara>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𝑤</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𝑒</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𝑤</m:t>
                      </m:r>
                      <m:r>
                        <a:rPr lang="en-US" b="0" i="1" smtClean="0">
                          <a:latin typeface="Cambria Math" panose="02040503050406030204" pitchFamily="18" charset="0"/>
                          <a:ea typeface="Open Sans" panose="020B0606030504020204" pitchFamily="34" charset="0"/>
                          <a:cs typeface="Open Sans" panose="020B0606030504020204" pitchFamily="34" charset="0"/>
                        </a:rPr>
                        <m:t>∗ </m:t>
                      </m:r>
                      <m:d>
                        <m:dPr>
                          <m:ctrlPr>
                            <a:rPr lang="en-US"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𝑛</m:t>
                              </m:r>
                            </m:e>
                            <m:sub>
                              <m:r>
                                <a:rPr lang="en-US" i="1">
                                  <a:latin typeface="Cambria Math" panose="02040503050406030204" pitchFamily="18" charset="0"/>
                                  <a:ea typeface="Open Sans" panose="020B0606030504020204" pitchFamily="34" charset="0"/>
                                  <a:cs typeface="Open Sans" panose="020B0606030504020204" pitchFamily="34" charset="0"/>
                                </a:rPr>
                                <m:t>𝐴</m:t>
                              </m:r>
                            </m:sub>
                          </m:sSub>
                          <m:r>
                            <a:rPr lang="en-US" i="1">
                              <a:latin typeface="Cambria Math" panose="02040503050406030204" pitchFamily="18" charset="0"/>
                              <a:ea typeface="Open Sans" panose="020B0606030504020204" pitchFamily="34" charset="0"/>
                              <a:cs typeface="Open Sans" panose="020B0606030504020204" pitchFamily="34" charset="0"/>
                            </a:rPr>
                            <m:t>𝑟</m:t>
                          </m:r>
                        </m:e>
                      </m:d>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oMath>
                  </m:oMathPara>
                </a14:m>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𝑤</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𝑒</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𝑤</m:t>
                      </m:r>
                      <m:r>
                        <a:rPr lang="en-US" b="0" i="1" smtClean="0">
                          <a:latin typeface="Cambria Math" panose="02040503050406030204" pitchFamily="18" charset="0"/>
                          <a:ea typeface="Open Sans" panose="020B0606030504020204" pitchFamily="34" charset="0"/>
                          <a:cs typeface="Open Sans" panose="020B0606030504020204" pitchFamily="34" charset="0"/>
                        </a:rPr>
                        <m:t>∗ </m:t>
                      </m:r>
                      <m:d>
                        <m:dPr>
                          <m:ctrlPr>
                            <a:rPr lang="en-US"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𝑛</m:t>
                              </m:r>
                            </m:e>
                            <m:sub>
                              <m:r>
                                <a:rPr lang="en-US" i="1">
                                  <a:latin typeface="Cambria Math" panose="02040503050406030204" pitchFamily="18" charset="0"/>
                                  <a:ea typeface="Open Sans" panose="020B0606030504020204" pitchFamily="34" charset="0"/>
                                  <a:cs typeface="Open Sans" panose="020B0606030504020204" pitchFamily="34" charset="0"/>
                                </a:rPr>
                                <m:t>𝐴</m:t>
                              </m:r>
                            </m:sub>
                          </m:sSub>
                          <m:r>
                            <a:rPr lang="en-US" i="1">
                              <a:latin typeface="Cambria Math" panose="02040503050406030204" pitchFamily="18" charset="0"/>
                              <a:ea typeface="Open Sans" panose="020B0606030504020204" pitchFamily="34" charset="0"/>
                              <a:cs typeface="Open Sans" panose="020B0606030504020204" pitchFamily="34" charset="0"/>
                            </a:rPr>
                            <m:t>𝑟</m:t>
                          </m:r>
                        </m:e>
                      </m:d>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oMath>
                  </m:oMathPara>
                </a14:m>
                <a:endParaRPr lang="en-US" i="1" dirty="0">
                  <a:latin typeface="Cambria Math" panose="02040503050406030204" pitchFamily="18" charset="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1</m:t>
                          </m:r>
                        </m:sub>
                      </m:sSub>
                      <m:r>
                        <a:rPr lang="en-US" i="1">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2</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𝑛</m:t>
                          </m:r>
                        </m:e>
                        <m:sub>
                          <m:r>
                            <a:rPr lang="en-US" b="0" i="1" smtClean="0">
                              <a:latin typeface="Cambria Math" panose="02040503050406030204" pitchFamily="18" charset="0"/>
                              <a:ea typeface="Open Sans" panose="020B0606030504020204" pitchFamily="34" charset="0"/>
                              <a:cs typeface="Open Sans" panose="020B0606030504020204" pitchFamily="34" charset="0"/>
                            </a:rPr>
                            <m:t>𝐴</m:t>
                          </m:r>
                        </m:sub>
                      </m:sSub>
                      <m:r>
                        <a:rPr lang="en-US" b="0" i="0" smtClean="0">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oMath>
                  </m:oMathPara>
                </a14:m>
                <a:endParaRPr lang="en-US" dirty="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i="1">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2</m:t>
                          </m:r>
                        </m:sub>
                      </m:sSub>
                      <m:r>
                        <a:rPr lang="en-US" i="1">
                          <a:latin typeface="Cambria Math" panose="02040503050406030204" pitchFamily="18" charset="0"/>
                          <a:ea typeface="Open Sans" panose="020B0606030504020204" pitchFamily="34" charset="0"/>
                          <a:cs typeface="Open Sans" panose="020B0606030504020204" pitchFamily="34" charset="0"/>
                        </a:rPr>
                        <m:t> ∗</m:t>
                      </m:r>
                      <m:r>
                        <m:rPr>
                          <m:sty m:val="p"/>
                        </m:rPr>
                        <a:rPr lang="en-US" b="0" i="0" smtClean="0">
                          <a:latin typeface="Cambria Math" panose="02040503050406030204" pitchFamily="18" charset="0"/>
                          <a:ea typeface="Open Sans" panose="020B0606030504020204" pitchFamily="34" charset="0"/>
                          <a:cs typeface="Open Sans" panose="020B0606030504020204" pitchFamily="34" charset="0"/>
                        </a:rPr>
                        <m:t>P</m:t>
                      </m:r>
                      <m:r>
                        <a:rPr lang="en-US" i="1">
                          <a:latin typeface="Cambria Math" panose="02040503050406030204" pitchFamily="18" charset="0"/>
                          <a:ea typeface="Open Sans" panose="020B0606030504020204" pitchFamily="34" charset="0"/>
                          <a:cs typeface="Open Sans" panose="020B0606030504020204" pitchFamily="34" charset="0"/>
                        </a:rPr>
                        <m:t>=</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i="1">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2</m:t>
                          </m:r>
                        </m:sub>
                      </m:sSub>
                      <m:r>
                        <a:rPr lang="en-US" i="1">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𝑛</m:t>
                          </m:r>
                        </m:e>
                        <m:sub>
                          <m:r>
                            <a:rPr lang="en-US" i="1">
                              <a:latin typeface="Cambria Math" panose="02040503050406030204" pitchFamily="18" charset="0"/>
                              <a:ea typeface="Open Sans" panose="020B0606030504020204" pitchFamily="34" charset="0"/>
                              <a:cs typeface="Open Sans" panose="020B0606030504020204" pitchFamily="34" charset="0"/>
                            </a:rPr>
                            <m:t>𝐴</m:t>
                          </m:r>
                        </m:sub>
                      </m:sSub>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𝑘𝐺</m:t>
                      </m:r>
                      <m:r>
                        <a:rPr lang="en-US">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r>
                        <a:rPr lang="en-US" b="0" i="1" smtClean="0">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dirty="0">
                  <a:ea typeface="Open Sans" panose="020B0606030504020204" pitchFamily="34" charset="0"/>
                  <a:cs typeface="Open Sans" panose="020B0606030504020204" pitchFamily="34" charset="0"/>
                </a:endParaRPr>
              </a:p>
              <a:p>
                <a:pPr marL="15240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latin typeface="Cambria Math" panose="02040503050406030204" pitchFamily="18" charset="0"/>
                              <a:ea typeface="Open Sans" panose="020B0606030504020204" pitchFamily="34" charset="0"/>
                              <a:cs typeface="Open Sans" panose="020B0606030504020204" pitchFamily="34" charset="0"/>
                            </a:rPr>
                            <m:t>𝑋</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1</m:t>
                          </m:r>
                        </m:sub>
                      </m:sSub>
                      <m:r>
                        <a:rPr lang="en-US" b="0" i="1" smtClean="0">
                          <a:latin typeface="Cambria Math" panose="02040503050406030204" pitchFamily="18" charset="0"/>
                          <a:ea typeface="Open Sans" panose="020B0606030504020204" pitchFamily="34" charset="0"/>
                          <a:cs typeface="Open Sans" panose="020B0606030504020204" pitchFamily="34" charset="0"/>
                        </a:rPr>
                        <m:t>𝐺</m:t>
                      </m:r>
                      <m:r>
                        <a:rPr lang="en-US" i="1">
                          <a:latin typeface="Cambria Math" panose="02040503050406030204" pitchFamily="18" charset="0"/>
                          <a:ea typeface="Open Sans" panose="020B0606030504020204" pitchFamily="34" charset="0"/>
                          <a:cs typeface="Open Sans" panose="020B0606030504020204" pitchFamily="34" charset="0"/>
                        </a:rPr>
                        <m:t>+ </m:t>
                      </m:r>
                      <m:sSub>
                        <m:sSubPr>
                          <m:ctrlPr>
                            <a:rPr lang="en-US" i="1">
                              <a:latin typeface="Cambria Math" panose="02040503050406030204" pitchFamily="18" charset="0"/>
                              <a:ea typeface="Open Sans" panose="020B0606030504020204" pitchFamily="34" charset="0"/>
                              <a:cs typeface="Open Sans" panose="020B0606030504020204" pitchFamily="34" charset="0"/>
                            </a:rPr>
                          </m:ctrlPr>
                        </m:sSubPr>
                        <m:e>
                          <m:r>
                            <a:rPr lang="en-US" i="1">
                              <a:latin typeface="Cambria Math" panose="02040503050406030204" pitchFamily="18" charset="0"/>
                              <a:ea typeface="Open Sans" panose="020B0606030504020204" pitchFamily="34" charset="0"/>
                              <a:cs typeface="Open Sans" panose="020B0606030504020204" pitchFamily="34" charset="0"/>
                            </a:rPr>
                            <m:t>𝑢</m:t>
                          </m:r>
                        </m:e>
                        <m:sub>
                          <m:r>
                            <a:rPr lang="en-US" i="1">
                              <a:latin typeface="Cambria Math" panose="02040503050406030204" pitchFamily="18" charset="0"/>
                              <a:ea typeface="Open Sans" panose="020B0606030504020204" pitchFamily="34" charset="0"/>
                              <a:cs typeface="Open Sans" panose="020B0606030504020204" pitchFamily="34" charset="0"/>
                            </a:rPr>
                            <m:t>2</m:t>
                          </m:r>
                        </m:sub>
                      </m:sSub>
                      <m:r>
                        <a:rPr lang="en-US" i="1">
                          <a:latin typeface="Cambria Math" panose="02040503050406030204" pitchFamily="18" charset="0"/>
                          <a:ea typeface="Open Sans" panose="020B0606030504020204" pitchFamily="34" charset="0"/>
                          <a:cs typeface="Open Sans" panose="020B0606030504020204" pitchFamily="34" charset="0"/>
                        </a:rPr>
                        <m:t> ∗</m:t>
                      </m:r>
                      <m:r>
                        <m:rPr>
                          <m:sty m:val="p"/>
                        </m:rPr>
                        <a:rPr lang="en-US" b="0" i="0" smtClean="0">
                          <a:latin typeface="Cambria Math" panose="02040503050406030204" pitchFamily="18" charset="0"/>
                          <a:ea typeface="Open Sans" panose="020B0606030504020204" pitchFamily="34" charset="0"/>
                          <a:cs typeface="Open Sans" panose="020B0606030504020204" pitchFamily="34" charset="0"/>
                        </a:rPr>
                        <m:t>P</m:t>
                      </m:r>
                      <m:r>
                        <a:rPr lang="en-US" b="0" i="1" smtClean="0">
                          <a:latin typeface="Cambria Math" panose="02040503050406030204" pitchFamily="18" charset="0"/>
                          <a:ea typeface="Open Sans" panose="020B0606030504020204" pitchFamily="34" charset="0"/>
                          <a:cs typeface="Open Sans" panose="020B0606030504020204" pitchFamily="34" charset="0"/>
                        </a:rPr>
                        <m:t>=</m:t>
                      </m:r>
                      <m:r>
                        <a:rPr lang="en-US" b="0" i="1" smtClean="0">
                          <a:latin typeface="Cambria Math" panose="02040503050406030204" pitchFamily="18" charset="0"/>
                          <a:ea typeface="Open Sans" panose="020B0606030504020204" pitchFamily="34" charset="0"/>
                          <a:cs typeface="Open Sans" panose="020B0606030504020204" pitchFamily="34" charset="0"/>
                        </a:rPr>
                        <m:t>𝑘𝐺</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𝐻</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𝑚𝑜𝑑</m:t>
                      </m:r>
                      <m:r>
                        <a:rPr lang="en-US" i="1">
                          <a:latin typeface="Cambria Math" panose="02040503050406030204" pitchFamily="18" charset="0"/>
                          <a:ea typeface="Open Sans" panose="020B0606030504020204" pitchFamily="34" charset="0"/>
                          <a:cs typeface="Open Sans" panose="020B0606030504020204" pitchFamily="34" charset="0"/>
                        </a:rPr>
                        <m:t> </m:t>
                      </m:r>
                      <m:r>
                        <a:rPr lang="en-US" i="1">
                          <a:latin typeface="Cambria Math" panose="02040503050406030204" pitchFamily="18" charset="0"/>
                          <a:ea typeface="Open Sans" panose="020B0606030504020204" pitchFamily="34" charset="0"/>
                          <a:cs typeface="Open Sans" panose="020B0606030504020204" pitchFamily="34" charset="0"/>
                        </a:rPr>
                        <m:t>𝑝</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h</m:t>
                      </m:r>
                      <m:r>
                        <a:rPr lang="en-US" b="0" i="1" smtClean="0">
                          <a:latin typeface="Cambria Math" panose="02040503050406030204" pitchFamily="18" charset="0"/>
                          <a:ea typeface="Open Sans" panose="020B0606030504020204" pitchFamily="34" charset="0"/>
                          <a:cs typeface="Open Sans" panose="020B0606030504020204" pitchFamily="34" charset="0"/>
                        </a:rPr>
                        <m:t>𝑎𝑦</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𝑣</m:t>
                      </m:r>
                      <m:r>
                        <a:rPr lang="en-US" b="0" i="1" smtClean="0">
                          <a:latin typeface="Cambria Math" panose="02040503050406030204" pitchFamily="18" charset="0"/>
                          <a:ea typeface="Open Sans" panose="020B0606030504020204" pitchFamily="34" charset="0"/>
                          <a:cs typeface="Open Sans" panose="020B0606030504020204" pitchFamily="34" charset="0"/>
                        </a:rPr>
                        <m:t>= </m:t>
                      </m:r>
                      <m:r>
                        <a:rPr lang="en-US" b="0" i="1" smtClean="0">
                          <a:latin typeface="Cambria Math" panose="02040503050406030204" pitchFamily="18" charset="0"/>
                          <a:ea typeface="Open Sans" panose="020B0606030504020204" pitchFamily="34" charset="0"/>
                          <a:cs typeface="Open Sans" panose="020B0606030504020204" pitchFamily="34" charset="0"/>
                        </a:rPr>
                        <m:t>𝑟</m:t>
                      </m:r>
                      <m:r>
                        <a:rPr lang="en-US" b="0" i="1" smtClean="0">
                          <a:latin typeface="Cambria Math" panose="02040503050406030204" pitchFamily="18" charset="0"/>
                          <a:ea typeface="Open Sans" panose="020B0606030504020204" pitchFamily="34" charset="0"/>
                          <a:cs typeface="Open Sans" panose="020B0606030504020204" pitchFamily="34" charset="0"/>
                        </a:rPr>
                        <m:t> (Đ</m:t>
                      </m:r>
                      <m:r>
                        <a:rPr lang="en-US" b="0" i="1" smtClean="0">
                          <a:latin typeface="Cambria Math" panose="02040503050406030204" pitchFamily="18" charset="0"/>
                          <a:ea typeface="Open Sans" panose="020B0606030504020204" pitchFamily="34" charset="0"/>
                          <a:cs typeface="Open Sans" panose="020B0606030504020204" pitchFamily="34" charset="0"/>
                        </a:rPr>
                        <m:t>𝑃𝐶𝑀</m:t>
                      </m:r>
                      <m:r>
                        <a:rPr lang="en-US" b="0" i="1" smtClean="0">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dirty="0">
                  <a:ea typeface="Open Sans" panose="020B0606030504020204" pitchFamily="34" charset="0"/>
                  <a:cs typeface="Open Sans" panose="020B0606030504020204" pitchFamily="34" charset="0"/>
                </a:endParaRPr>
              </a:p>
              <a:p>
                <a:pPr marL="152400" indent="0">
                  <a:lnSpc>
                    <a:spcPct val="150000"/>
                  </a:lnSpc>
                  <a:buNone/>
                </a:pPr>
                <a:endParaRPr lang="en-US" dirty="0">
                  <a:ea typeface="Open Sans" panose="020B0606030504020204" pitchFamily="34" charset="0"/>
                  <a:cs typeface="Open Sans" panose="020B0606030504020204" pitchFamily="34" charset="0"/>
                </a:endParaRPr>
              </a:p>
              <a:p>
                <a:pPr marL="152400" indent="0">
                  <a:lnSpc>
                    <a:spcPct val="150000"/>
                  </a:lnSpc>
                  <a:buNone/>
                </a:pPr>
                <a:endParaRPr lang="en-US" dirty="0">
                  <a:ea typeface="Open Sans" panose="020B0606030504020204" pitchFamily="34" charset="0"/>
                  <a:cs typeface="Open Sans" panose="020B0606030504020204" pitchFamily="34" charset="0"/>
                </a:endParaRPr>
              </a:p>
              <a:p>
                <a:pPr marL="152400" indent="0">
                  <a:lnSpc>
                    <a:spcPct val="150000"/>
                  </a:lnSpc>
                  <a:buNone/>
                </a:pPr>
                <a:endParaRPr lang="en-US" dirty="0">
                  <a:ea typeface="Open Sans" panose="020B0606030504020204" pitchFamily="34" charset="0"/>
                  <a:cs typeface="Open Sans" panose="020B0606030504020204" pitchFamily="34" charset="0"/>
                </a:endParaRPr>
              </a:p>
              <a:p>
                <a:pPr marL="152400" indent="0">
                  <a:lnSpc>
                    <a:spcPct val="150000"/>
                  </a:lnSpc>
                  <a:buNone/>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152400" indent="0">
                  <a:lnSpc>
                    <a:spcPct val="150000"/>
                  </a:lnSpc>
                  <a:buNone/>
                </a:pPr>
                <a:r>
                  <a:rPr lang="vi-VN" dirty="0">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867" name="Google Shape;867;p42"/>
              <p:cNvSpPr txBox="1">
                <a:spLocks noGrp="1" noRot="1" noChangeAspect="1" noMove="1" noResize="1" noEditPoints="1" noAdjustHandles="1" noChangeArrowheads="1" noChangeShapeType="1" noTextEdit="1"/>
              </p:cNvSpPr>
              <p:nvPr>
                <p:ph type="subTitle" idx="1"/>
              </p:nvPr>
            </p:nvSpPr>
            <p:spPr>
              <a:xfrm>
                <a:off x="652797" y="1465308"/>
                <a:ext cx="8080280" cy="3841313"/>
              </a:xfrm>
              <a:prstGeom prst="rect">
                <a:avLst/>
              </a:prstGeom>
              <a:blipFill>
                <a:blip r:embed="rId3"/>
                <a:stretch>
                  <a:fillRect/>
                </a:stretch>
              </a:blipFill>
            </p:spPr>
            <p:txBody>
              <a:bodyPr/>
              <a:lstStyle/>
              <a:p>
                <a:r>
                  <a:rPr lang="en-VN">
                    <a:noFill/>
                  </a:rPr>
                  <a:t> </a:t>
                </a:r>
              </a:p>
            </p:txBody>
          </p:sp>
        </mc:Fallback>
      </mc:AlternateContent>
      <p:pic>
        <p:nvPicPr>
          <p:cNvPr id="872" name="Google Shape;872;p42"/>
          <p:cNvPicPr preferRelativeResize="0"/>
          <p:nvPr/>
        </p:nvPicPr>
        <p:blipFill>
          <a:blip r:embed="rId4">
            <a:alphaModFix/>
          </a:blip>
          <a:stretch>
            <a:fillRect/>
          </a:stretch>
        </p:blipFill>
        <p:spPr>
          <a:xfrm>
            <a:off x="6623965" y="2607274"/>
            <a:ext cx="1187950" cy="1083251"/>
          </a:xfrm>
          <a:prstGeom prst="rect">
            <a:avLst/>
          </a:prstGeom>
          <a:noFill/>
          <a:ln>
            <a:noFill/>
          </a:ln>
        </p:spPr>
      </p:pic>
    </p:spTree>
    <p:extLst>
      <p:ext uri="{BB962C8B-B14F-4D97-AF65-F5344CB8AC3E}">
        <p14:creationId xmlns:p14="http://schemas.microsoft.com/office/powerpoint/2010/main" val="2918089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Mục</a:t>
            </a:r>
            <a:r>
              <a:rPr lang="en" dirty="0"/>
              <a:t> </a:t>
            </a:r>
            <a:r>
              <a:rPr lang="en" dirty="0" err="1"/>
              <a:t>lục</a:t>
            </a:r>
            <a:endParaRPr dirty="0"/>
          </a:p>
        </p:txBody>
      </p:sp>
      <p:sp>
        <p:nvSpPr>
          <p:cNvPr id="829" name="Google Shape;829;p38"/>
          <p:cNvSpPr txBox="1">
            <a:spLocks noGrp="1"/>
          </p:cNvSpPr>
          <p:nvPr>
            <p:ph type="title" idx="7"/>
          </p:nvPr>
        </p:nvSpPr>
        <p:spPr>
          <a:xfrm>
            <a:off x="720000" y="156422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30" name="Google Shape;830;p38"/>
          <p:cNvSpPr txBox="1">
            <a:spLocks noGrp="1"/>
          </p:cNvSpPr>
          <p:nvPr>
            <p:ph type="title" idx="8"/>
          </p:nvPr>
        </p:nvSpPr>
        <p:spPr>
          <a:xfrm>
            <a:off x="720000" y="30646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831" name="Google Shape;831;p38"/>
          <p:cNvSpPr txBox="1">
            <a:spLocks noGrp="1"/>
          </p:cNvSpPr>
          <p:nvPr>
            <p:ph type="title" idx="9"/>
          </p:nvPr>
        </p:nvSpPr>
        <p:spPr>
          <a:xfrm>
            <a:off x="5101124" y="156422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32" name="Google Shape;832;p38"/>
          <p:cNvSpPr txBox="1">
            <a:spLocks noGrp="1"/>
          </p:cNvSpPr>
          <p:nvPr>
            <p:ph type="title" idx="13"/>
          </p:nvPr>
        </p:nvSpPr>
        <p:spPr>
          <a:xfrm>
            <a:off x="5101124" y="30646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35" name="Google Shape;835;p38"/>
          <p:cNvSpPr txBox="1">
            <a:spLocks noGrp="1"/>
          </p:cNvSpPr>
          <p:nvPr>
            <p:ph type="subTitle" idx="16"/>
          </p:nvPr>
        </p:nvSpPr>
        <p:spPr>
          <a:xfrm>
            <a:off x="719999" y="1564224"/>
            <a:ext cx="2955529" cy="9538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Giới</a:t>
            </a:r>
            <a:r>
              <a:rPr lang="en" dirty="0"/>
              <a:t> </a:t>
            </a:r>
            <a:r>
              <a:rPr lang="en" dirty="0" err="1"/>
              <a:t>thiệu</a:t>
            </a:r>
            <a:r>
              <a:rPr lang="en" dirty="0"/>
              <a:t> </a:t>
            </a:r>
            <a:r>
              <a:rPr lang="en" dirty="0" err="1"/>
              <a:t>bài</a:t>
            </a:r>
            <a:r>
              <a:rPr lang="en" dirty="0"/>
              <a:t> </a:t>
            </a:r>
            <a:r>
              <a:rPr lang="en" dirty="0" err="1"/>
              <a:t>toán</a:t>
            </a:r>
            <a:endParaRPr dirty="0"/>
          </a:p>
        </p:txBody>
      </p:sp>
      <p:sp>
        <p:nvSpPr>
          <p:cNvPr id="836" name="Google Shape;836;p38"/>
          <p:cNvSpPr txBox="1">
            <a:spLocks noGrp="1"/>
          </p:cNvSpPr>
          <p:nvPr>
            <p:ph type="subTitle" idx="17"/>
          </p:nvPr>
        </p:nvSpPr>
        <p:spPr>
          <a:xfrm>
            <a:off x="5101124" y="2033316"/>
            <a:ext cx="3029864"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Kiến</a:t>
            </a:r>
            <a:r>
              <a:rPr lang="en" dirty="0"/>
              <a:t> </a:t>
            </a:r>
            <a:r>
              <a:rPr lang="en" dirty="0" err="1"/>
              <a:t>thức</a:t>
            </a:r>
            <a:r>
              <a:rPr lang="en" dirty="0"/>
              <a:t> </a:t>
            </a:r>
            <a:r>
              <a:rPr lang="en" dirty="0" err="1"/>
              <a:t>nền</a:t>
            </a:r>
            <a:r>
              <a:rPr lang="en" dirty="0"/>
              <a:t> </a:t>
            </a:r>
            <a:r>
              <a:rPr lang="en" dirty="0" err="1"/>
              <a:t>tảng</a:t>
            </a:r>
            <a:endParaRPr dirty="0"/>
          </a:p>
        </p:txBody>
      </p:sp>
      <p:sp>
        <p:nvSpPr>
          <p:cNvPr id="838" name="Google Shape;838;p38"/>
          <p:cNvSpPr txBox="1">
            <a:spLocks noGrp="1"/>
          </p:cNvSpPr>
          <p:nvPr>
            <p:ph type="subTitle" idx="19"/>
          </p:nvPr>
        </p:nvSpPr>
        <p:spPr>
          <a:xfrm>
            <a:off x="719999" y="3533775"/>
            <a:ext cx="279416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Mô</a:t>
            </a:r>
            <a:r>
              <a:rPr lang="en" dirty="0"/>
              <a:t> </a:t>
            </a:r>
            <a:r>
              <a:rPr lang="en" dirty="0" err="1"/>
              <a:t>hình</a:t>
            </a:r>
            <a:r>
              <a:rPr lang="en" dirty="0"/>
              <a:t> </a:t>
            </a:r>
            <a:r>
              <a:rPr lang="en" dirty="0" err="1"/>
              <a:t>bài</a:t>
            </a:r>
            <a:r>
              <a:rPr lang="en" dirty="0"/>
              <a:t> </a:t>
            </a:r>
            <a:r>
              <a:rPr lang="en" dirty="0" err="1"/>
              <a:t>toán</a:t>
            </a:r>
            <a:endParaRPr dirty="0"/>
          </a:p>
        </p:txBody>
      </p:sp>
      <p:sp>
        <p:nvSpPr>
          <p:cNvPr id="839" name="Google Shape;839;p38"/>
          <p:cNvSpPr txBox="1">
            <a:spLocks noGrp="1"/>
          </p:cNvSpPr>
          <p:nvPr>
            <p:ph type="subTitle" idx="20"/>
          </p:nvPr>
        </p:nvSpPr>
        <p:spPr>
          <a:xfrm>
            <a:off x="5101124" y="3533775"/>
            <a:ext cx="332287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Kết</a:t>
            </a:r>
            <a:r>
              <a:rPr lang="en" dirty="0"/>
              <a:t> </a:t>
            </a:r>
            <a:r>
              <a:rPr lang="en" dirty="0" err="1"/>
              <a:t>quả</a:t>
            </a:r>
            <a:r>
              <a:rPr lang="en" dirty="0"/>
              <a:t> </a:t>
            </a:r>
            <a:r>
              <a:rPr lang="en" dirty="0" err="1"/>
              <a:t>thử</a:t>
            </a:r>
            <a:r>
              <a:rPr lang="en" dirty="0"/>
              <a:t> </a:t>
            </a:r>
            <a:r>
              <a:rPr lang="en" dirty="0" err="1"/>
              <a:t>nghiệm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519952" y="472147"/>
            <a:ext cx="8489575" cy="572700"/>
          </a:xfrm>
          <a:prstGeom prst="rect">
            <a:avLst/>
          </a:prstGeom>
        </p:spPr>
        <p:txBody>
          <a:bodyPr spcFirstLastPara="1" wrap="square" lIns="91425" tIns="91425" rIns="91425" bIns="91425" anchor="t" anchorCtr="0">
            <a:noAutofit/>
          </a:bodyPr>
          <a:lstStyle/>
          <a:p>
            <a:r>
              <a:rPr lang="en-US" dirty="0" err="1"/>
              <a:t>Bộ</a:t>
            </a:r>
            <a:r>
              <a:rPr lang="en-US" dirty="0"/>
              <a:t> </a:t>
            </a:r>
            <a:r>
              <a:rPr lang="en-US" dirty="0" err="1"/>
              <a:t>tham</a:t>
            </a:r>
            <a:r>
              <a:rPr lang="en-US" dirty="0"/>
              <a:t> </a:t>
            </a:r>
            <a:r>
              <a:rPr lang="en-US" dirty="0" err="1"/>
              <a:t>số</a:t>
            </a:r>
            <a:r>
              <a:rPr lang="en-US" dirty="0"/>
              <a:t> </a:t>
            </a:r>
            <a:r>
              <a:rPr lang="en-US" dirty="0" err="1"/>
              <a:t>đường</a:t>
            </a:r>
            <a:r>
              <a:rPr lang="en-US" dirty="0"/>
              <a:t> </a:t>
            </a:r>
            <a:r>
              <a:rPr lang="en-US" dirty="0" err="1"/>
              <a:t>cong</a:t>
            </a:r>
            <a:r>
              <a:rPr lang="en-US" dirty="0"/>
              <a:t> SECP-256k1</a:t>
            </a:r>
            <a:b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br>
            <a:endParaRPr dirty="0"/>
          </a:p>
        </p:txBody>
      </p:sp>
      <mc:AlternateContent xmlns:mc="http://schemas.openxmlformats.org/markup-compatibility/2006" xmlns:a14="http://schemas.microsoft.com/office/drawing/2010/main">
        <mc:Choice Requires="a14">
          <p:sp>
            <p:nvSpPr>
              <p:cNvPr id="867" name="Google Shape;867;p42"/>
              <p:cNvSpPr txBox="1">
                <a:spLocks noGrp="1"/>
              </p:cNvSpPr>
              <p:nvPr>
                <p:ph type="subTitle" idx="1"/>
              </p:nvPr>
            </p:nvSpPr>
            <p:spPr>
              <a:xfrm>
                <a:off x="652797" y="1465308"/>
                <a:ext cx="8080280" cy="3841313"/>
              </a:xfrm>
              <a:prstGeom prst="rect">
                <a:avLst/>
              </a:prstGeom>
            </p:spPr>
            <p:txBody>
              <a:bodyPr spcFirstLastPara="1" wrap="square" lIns="91425" tIns="91425" rIns="91425" bIns="91425" anchor="t" anchorCtr="0">
                <a:noAutofit/>
              </a:bodyPr>
              <a:lstStyle/>
              <a:p>
                <a:pPr marL="139700" indent="0" algn="l">
                  <a:buNone/>
                </a:pPr>
                <a:r>
                  <a:rPr lang="vi-VN"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Đường cong SECP-256k1 được định nghĩa bởi phương trình:</a:t>
                </a:r>
              </a:p>
              <a:p>
                <a:pPr marL="139700" indent="0" algn="l">
                  <a:buNone/>
                </a:pPr>
                <a14:m>
                  <m:oMathPara xmlns:m="http://schemas.openxmlformats.org/officeDocument/2006/math">
                    <m:oMathParaPr>
                      <m:jc m:val="centerGroup"/>
                    </m:oMathParaPr>
                    <m:oMath xmlns:m="http://schemas.openxmlformats.org/officeDocument/2006/math">
                      <m:sSup>
                        <m:sSupPr>
                          <m:ctrlPr>
                            <a:rPr lang="vi-VN"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ctrlPr>
                        </m:sSupPr>
                        <m:e>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𝑦</m:t>
                          </m:r>
                        </m:e>
                        <m:sup>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2</m:t>
                          </m:r>
                        </m:sup>
                      </m:sSup>
                      <m:r>
                        <a:rPr lang="vi-VN"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m:t>
                      </m:r>
                      <m:sSup>
                        <m:sSupPr>
                          <m:ctrlPr>
                            <a:rPr lang="vi-VN"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ctrlPr>
                        </m:sSupPr>
                        <m:e>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𝑥</m:t>
                          </m:r>
                        </m:e>
                        <m:sup>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3</m:t>
                          </m:r>
                        </m:sup>
                      </m:sSup>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+7 </m:t>
                      </m:r>
                      <m:d>
                        <m:dPr>
                          <m:ctrlP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ctrlPr>
                        </m:dPr>
                        <m:e>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𝑚𝑜𝑑</m:t>
                          </m:r>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 </m:t>
                          </m:r>
                          <m:r>
                            <a:rPr lang="en-US" sz="1600" b="0" i="1" smtClean="0">
                              <a:solidFill>
                                <a:srgbClr val="00B050"/>
                              </a:solidFill>
                              <a:effectLst/>
                              <a:latin typeface="Cambria Math" panose="02040503050406030204" pitchFamily="18" charset="0"/>
                              <a:ea typeface="Open Sans" panose="020B0606030504020204" pitchFamily="34" charset="0"/>
                              <a:cs typeface="Open Sans" panose="020B0606030504020204" pitchFamily="34" charset="0"/>
                            </a:rPr>
                            <m:t>𝑝</m:t>
                          </m:r>
                        </m:e>
                      </m:d>
                    </m:oMath>
                  </m:oMathPara>
                </a14:m>
                <a:endPar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39700" indent="0">
                  <a:buNone/>
                </a:pPr>
                <a:r>
                  <a:rPr lang="vi-VN"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với </a:t>
                </a:r>
                <a14:m>
                  <m:oMath xmlns:m="http://schemas.openxmlformats.org/officeDocument/2006/math">
                    <m:r>
                      <m:rPr>
                        <m:sty m:val="p"/>
                      </m:rPr>
                      <a:rPr lang="en-US" sz="1600" b="0" i="0"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p</m:t>
                    </m:r>
                    <m:r>
                      <a:rPr lang="vi-VN" sz="160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vi-VN" sz="160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2</m:t>
                        </m:r>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56</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32</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9</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8</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7</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6</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sSup>
                      <m:sSupPr>
                        <m:ctrlPr>
                          <a:rPr lang="vi-VN"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ctrlPr>
                      </m:sSupPr>
                      <m:e>
                        <m:r>
                          <a:rPr lang="en-US" sz="1600" i="1">
                            <a:solidFill>
                              <a:srgbClr val="00B050"/>
                            </a:solidFill>
                            <a:latin typeface="Cambria Math" panose="02040503050406030204" pitchFamily="18" charset="0"/>
                            <a:ea typeface="Open Sans" panose="020B0606030504020204" pitchFamily="34" charset="0"/>
                            <a:cs typeface="Open Sans" panose="020B0606030504020204" pitchFamily="34" charset="0"/>
                          </a:rPr>
                          <m:t>2</m:t>
                        </m:r>
                      </m:e>
                      <m: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4</m:t>
                        </m:r>
                      </m:sup>
                    </m:sSup>
                    <m:r>
                      <a:rPr lang="en-US" sz="1600"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−1</m:t>
                    </m:r>
                  </m:oMath>
                </a14:m>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p>
              <a:p>
                <a:pPr marL="139700" indent="0">
                  <a:buNone/>
                </a:pPr>
                <a:r>
                  <a:rPr lang="vi-VN"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và điểm </a:t>
                </a:r>
                <a:r>
                  <a:rPr lang="vi-VN"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G = 04 79BE667E F9DCBBAC 55A06295 CE870B07 029BFCDB 2DCE28D9 59F2815B 16F81798 483ADA77 26A3C465 5DA4FBFC 0E1108A8 FD17B448 A6855419 9C47D08F FB10D4B8</a:t>
                </a:r>
              </a:p>
              <a:p>
                <a:endParaRPr lang="vi-VN"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867" name="Google Shape;867;p42"/>
              <p:cNvSpPr txBox="1">
                <a:spLocks noGrp="1" noRot="1" noChangeAspect="1" noMove="1" noResize="1" noEditPoints="1" noAdjustHandles="1" noChangeArrowheads="1" noChangeShapeType="1" noTextEdit="1"/>
              </p:cNvSpPr>
              <p:nvPr>
                <p:ph type="subTitle" idx="1"/>
              </p:nvPr>
            </p:nvSpPr>
            <p:spPr>
              <a:xfrm>
                <a:off x="652797" y="1465308"/>
                <a:ext cx="8080280" cy="3841313"/>
              </a:xfrm>
              <a:prstGeom prst="rect">
                <a:avLst/>
              </a:prstGeom>
              <a:blipFill>
                <a:blip r:embed="rId3"/>
                <a:stretch>
                  <a:fillRect/>
                </a:stretch>
              </a:blipFill>
            </p:spPr>
            <p:txBody>
              <a:bodyPr/>
              <a:lstStyle/>
              <a:p>
                <a:r>
                  <a:rPr lang="en-VN">
                    <a:noFill/>
                  </a:rPr>
                  <a:t> </a:t>
                </a:r>
              </a:p>
            </p:txBody>
          </p:sp>
        </mc:Fallback>
      </mc:AlternateContent>
      <p:pic>
        <p:nvPicPr>
          <p:cNvPr id="872" name="Google Shape;872;p42"/>
          <p:cNvPicPr preferRelativeResize="0"/>
          <p:nvPr/>
        </p:nvPicPr>
        <p:blipFill>
          <a:blip r:embed="rId4">
            <a:alphaModFix/>
          </a:blip>
          <a:stretch>
            <a:fillRect/>
          </a:stretch>
        </p:blipFill>
        <p:spPr>
          <a:xfrm>
            <a:off x="6623965" y="2607274"/>
            <a:ext cx="1187950" cy="1083251"/>
          </a:xfrm>
          <a:prstGeom prst="rect">
            <a:avLst/>
          </a:prstGeom>
          <a:noFill/>
          <a:ln>
            <a:noFill/>
          </a:ln>
        </p:spPr>
      </p:pic>
    </p:spTree>
    <p:extLst>
      <p:ext uri="{BB962C8B-B14F-4D97-AF65-F5344CB8AC3E}">
        <p14:creationId xmlns:p14="http://schemas.microsoft.com/office/powerpoint/2010/main" val="2995771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854488" y="568761"/>
            <a:ext cx="8489575" cy="572700"/>
          </a:xfrm>
          <a:prstGeom prst="rect">
            <a:avLst/>
          </a:prstGeom>
        </p:spPr>
        <p:txBody>
          <a:bodyPr spcFirstLastPara="1" wrap="square" lIns="91425" tIns="91425" rIns="91425" bIns="91425" anchor="t" anchorCtr="0">
            <a:noAutofit/>
          </a:bodyPr>
          <a:lstStyle/>
          <a:p>
            <a:r>
              <a:rPr lang="en-US" dirty="0" err="1"/>
              <a:t>Hàm</a:t>
            </a:r>
            <a:r>
              <a:rPr lang="en-US" dirty="0"/>
              <a:t> </a:t>
            </a:r>
            <a:r>
              <a:rPr lang="en-US" dirty="0" err="1"/>
              <a:t>băm</a:t>
            </a:r>
            <a:r>
              <a:rPr lang="en-US" dirty="0"/>
              <a:t> Keccak-256 (SHA3-256)</a:t>
            </a:r>
            <a:br>
              <a:rPr lang="vi-VN" sz="3600" dirty="0">
                <a:solidFill>
                  <a:srgbClr val="00B050"/>
                </a:solidFill>
                <a:latin typeface="Open Sans" panose="020B0606030504020204" pitchFamily="34" charset="0"/>
                <a:ea typeface="Open Sans" panose="020B0606030504020204" pitchFamily="34" charset="0"/>
                <a:cs typeface="Open Sans" panose="020B0606030504020204" pitchFamily="34" charset="0"/>
              </a:rPr>
            </a:br>
            <a:endParaRPr dirty="0"/>
          </a:p>
        </p:txBody>
      </p:sp>
      <p:pic>
        <p:nvPicPr>
          <p:cNvPr id="872" name="Google Shape;872;p42"/>
          <p:cNvPicPr preferRelativeResize="0"/>
          <p:nvPr/>
        </p:nvPicPr>
        <p:blipFill>
          <a:blip r:embed="rId3">
            <a:alphaModFix/>
          </a:blip>
          <a:stretch>
            <a:fillRect/>
          </a:stretch>
        </p:blipFill>
        <p:spPr>
          <a:xfrm>
            <a:off x="6623965" y="2607274"/>
            <a:ext cx="1187950" cy="1083251"/>
          </a:xfrm>
          <a:prstGeom prst="rect">
            <a:avLst/>
          </a:prstGeom>
          <a:noFill/>
          <a:ln>
            <a:noFill/>
          </a:ln>
        </p:spPr>
      </p:pic>
      <mc:AlternateContent xmlns:mc="http://schemas.openxmlformats.org/markup-compatibility/2006" xmlns:a14="http://schemas.microsoft.com/office/drawing/2010/main">
        <mc:Choice Requires="a14">
          <p:sp>
            <p:nvSpPr>
              <p:cNvPr id="867" name="Google Shape;867;p42"/>
              <p:cNvSpPr txBox="1">
                <a:spLocks noGrp="1"/>
              </p:cNvSpPr>
              <p:nvPr>
                <p:ph type="subTitle" idx="1"/>
              </p:nvPr>
            </p:nvSpPr>
            <p:spPr>
              <a:xfrm>
                <a:off x="531860" y="1641216"/>
                <a:ext cx="8080280" cy="3841313"/>
              </a:xfrm>
              <a:prstGeom prst="rect">
                <a:avLst/>
              </a:prstGeom>
            </p:spPr>
            <p:txBody>
              <a:bodyPr spcFirstLastPara="1" wrap="square" lIns="91425" tIns="91425" rIns="91425" bIns="91425" anchor="t" anchorCtr="0">
                <a:noAutofit/>
              </a:bodyPr>
              <a:lstStyle/>
              <a:p>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Đệm bit: Để đảm bảo có thể chia khối thông điệp thành các khối có 1088 bits. Ta đệm thêm bit 1 ngay sau thông điệp, sau đó là các bit 0 và kết thúc là 1 bit 1 sao cho độ dài bits của chuỗi chia hết cho 1088.</a:t>
                </a:r>
              </a:p>
              <a:p>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Chia thông điệp thành các khối 1088 bits, sau đó mỗi phần thêm 512 bit 0.</a:t>
                </a:r>
              </a:p>
              <a:p>
                <a:pPr lvl="1" algn="l"/>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S là mảng 1 chiều 1600 phần tử, mỗi phần tử tương ứng với 1 bit. Tạo mảng bit A</a:t>
                </a:r>
              </a:p>
              <a:p>
                <a:pPr marL="933450" lvl="1" indent="0" algn="l">
                  <a:buNone/>
                </a:pP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5 x 5 x 64. Các giá trị của mảng tương ứng với các giá trị của bit như sau:</a:t>
                </a:r>
              </a:p>
              <a:p>
                <a:pPr marL="933450" lvl="1" indent="0" algn="l">
                  <a:buNone/>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𝐴</m:t>
                      </m:r>
                      <m:d>
                        <m:dPr>
                          <m:begChr m:val="["/>
                          <m:endChr m:val="]"/>
                          <m:ctrlP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dPr>
                        <m:e>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𝑥</m:t>
                          </m:r>
                        </m:e>
                      </m:d>
                      <m:d>
                        <m:dPr>
                          <m:begChr m:val="["/>
                          <m:endChr m:val="]"/>
                          <m:ctrlP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dPr>
                        <m:e>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𝑦</m:t>
                          </m:r>
                        </m:e>
                      </m:d>
                      <m:d>
                        <m:dPr>
                          <m:begChr m:val="["/>
                          <m:endChr m:val="]"/>
                          <m:ctrlP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dPr>
                        <m:e>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𝑧</m:t>
                          </m:r>
                        </m:e>
                      </m:d>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𝑆</m:t>
                      </m:r>
                      <m:d>
                        <m:dPr>
                          <m:begChr m:val="["/>
                          <m:ctrlP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dPr>
                        <m:e>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64∗</m:t>
                          </m:r>
                          <m:d>
                            <m:dPr>
                              <m:ctrlP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ctrlPr>
                            </m:dPr>
                            <m:e>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5</m:t>
                              </m:r>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𝑗</m:t>
                              </m:r>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𝑖</m:t>
                              </m:r>
                            </m:e>
                          </m:d>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m:t>
                          </m:r>
                          <m:r>
                            <a:rPr lang="en-US" b="0" i="1" smtClean="0">
                              <a:solidFill>
                                <a:srgbClr val="00B050"/>
                              </a:solidFill>
                              <a:latin typeface="Cambria Math" panose="02040503050406030204" pitchFamily="18" charset="0"/>
                              <a:ea typeface="Open Sans" panose="020B0606030504020204" pitchFamily="34" charset="0"/>
                              <a:cs typeface="Open Sans" panose="020B0606030504020204" pitchFamily="34" charset="0"/>
                            </a:rPr>
                            <m:t>𝑧</m:t>
                          </m:r>
                        </m:e>
                      </m:d>
                    </m:oMath>
                  </m:oMathPara>
                </a14:m>
                <a:endParaRPr lang="en-US"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33450" lvl="1" indent="0" algn="l">
                  <a:buNone/>
                </a:pP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với </a:t>
                </a:r>
                <a14:m>
                  <m:oMath xmlns:m="http://schemas.openxmlformats.org/officeDocument/2006/math">
                    <m:r>
                      <a:rPr lang="en-US"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𝑥</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&lt;5,0≤</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𝑦</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&lt;5,0≤</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𝑧</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&lt;64</m:t>
                    </m:r>
                  </m:oMath>
                </a14:m>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lvl="1" algn="l"/>
                <a:endPar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867" name="Google Shape;867;p42"/>
              <p:cNvSpPr txBox="1">
                <a:spLocks noGrp="1" noRot="1" noChangeAspect="1" noMove="1" noResize="1" noEditPoints="1" noAdjustHandles="1" noChangeArrowheads="1" noChangeShapeType="1" noTextEdit="1"/>
              </p:cNvSpPr>
              <p:nvPr>
                <p:ph type="subTitle" idx="1"/>
              </p:nvPr>
            </p:nvSpPr>
            <p:spPr>
              <a:xfrm>
                <a:off x="531860" y="1641216"/>
                <a:ext cx="8080280" cy="3841313"/>
              </a:xfrm>
              <a:prstGeom prst="rect">
                <a:avLst/>
              </a:prstGeom>
              <a:blipFill>
                <a:blip r:embed="rId4"/>
                <a:stretch>
                  <a:fillRect r="-470"/>
                </a:stretch>
              </a:blipFill>
            </p:spPr>
            <p:txBody>
              <a:bodyPr/>
              <a:lstStyle/>
              <a:p>
                <a:r>
                  <a:rPr lang="en-VN">
                    <a:noFill/>
                  </a:rPr>
                  <a:t> </a:t>
                </a:r>
              </a:p>
            </p:txBody>
          </p:sp>
        </mc:Fallback>
      </mc:AlternateContent>
    </p:spTree>
    <p:extLst>
      <p:ext uri="{BB962C8B-B14F-4D97-AF65-F5344CB8AC3E}">
        <p14:creationId xmlns:p14="http://schemas.microsoft.com/office/powerpoint/2010/main" val="1832909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863689" y="294308"/>
            <a:ext cx="8489575" cy="572700"/>
          </a:xfrm>
          <a:prstGeom prst="rect">
            <a:avLst/>
          </a:prstGeom>
        </p:spPr>
        <p:txBody>
          <a:bodyPr spcFirstLastPara="1" wrap="square" lIns="91425" tIns="91425" rIns="91425" bIns="91425" anchor="t" anchorCtr="0">
            <a:noAutofit/>
          </a:bodyPr>
          <a:lstStyle/>
          <a:p>
            <a:r>
              <a:rPr lang="en-US" dirty="0" err="1"/>
              <a:t>Hàm</a:t>
            </a:r>
            <a:r>
              <a:rPr lang="en-US" dirty="0"/>
              <a:t> </a:t>
            </a:r>
            <a:r>
              <a:rPr lang="en-US" dirty="0" err="1"/>
              <a:t>băm</a:t>
            </a:r>
            <a:r>
              <a:rPr lang="en-US" dirty="0"/>
              <a:t> Keccak-256 (SHA3-256)</a:t>
            </a:r>
            <a:br>
              <a:rPr lang="vi-VN" sz="3600" dirty="0">
                <a:solidFill>
                  <a:srgbClr val="00B050"/>
                </a:solidFill>
                <a:latin typeface="Open Sans" panose="020B0606030504020204" pitchFamily="34" charset="0"/>
                <a:ea typeface="Open Sans" panose="020B0606030504020204" pitchFamily="34" charset="0"/>
                <a:cs typeface="Open Sans" panose="020B0606030504020204" pitchFamily="34" charset="0"/>
              </a:rPr>
            </a:br>
            <a:endParaRPr dirty="0"/>
          </a:p>
        </p:txBody>
      </p:sp>
      <p:pic>
        <p:nvPicPr>
          <p:cNvPr id="872" name="Google Shape;872;p42"/>
          <p:cNvPicPr preferRelativeResize="0"/>
          <p:nvPr/>
        </p:nvPicPr>
        <p:blipFill>
          <a:blip r:embed="rId3">
            <a:alphaModFix/>
          </a:blip>
          <a:stretch>
            <a:fillRect/>
          </a:stretch>
        </p:blipFill>
        <p:spPr>
          <a:xfrm>
            <a:off x="6623965" y="2607274"/>
            <a:ext cx="1187950" cy="1083251"/>
          </a:xfrm>
          <a:prstGeom prst="rect">
            <a:avLst/>
          </a:prstGeom>
          <a:noFill/>
          <a:ln>
            <a:noFill/>
          </a:ln>
        </p:spPr>
      </p:pic>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5834538-0593-91B7-9AFA-B89258E4D43F}"/>
                  </a:ext>
                </a:extLst>
              </p:cNvPr>
              <p:cNvSpPr>
                <a:spLocks noGrp="1"/>
              </p:cNvSpPr>
              <p:nvPr>
                <p:ph type="subTitle" idx="1"/>
              </p:nvPr>
            </p:nvSpPr>
            <p:spPr>
              <a:xfrm>
                <a:off x="791862" y="1100865"/>
                <a:ext cx="7560276" cy="3528884"/>
              </a:xfrm>
            </p:spPr>
            <p:txBody>
              <a:bodyPr/>
              <a:lstStyle/>
              <a:p>
                <a:pPr marL="139700" indent="0">
                  <a:buNone/>
                </a:pPr>
                <a:r>
                  <a:rPr lang="en-VN" dirty="0">
                    <a:latin typeface="Cambria Math" panose="02040503050406030204" pitchFamily="18" charset="0"/>
                    <a:ea typeface="Cambria Math" panose="02040503050406030204" pitchFamily="18" charset="0"/>
                    <a:cs typeface="Open Sans" panose="020B0606030504020204" pitchFamily="34" charset="0"/>
                  </a:rPr>
                  <a:t>Với mỗi khối trên, ta thực hiện hoán vị 24 vòng gồm 5 bước sau:</a:t>
                </a:r>
              </a:p>
              <a:p>
                <a:pPr>
                  <a:buFontTx/>
                  <a:buChar char="-"/>
                </a:pPr>
                <a:r>
                  <a:rPr lang="en-VN"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theta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𝜃</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a:t>
                </a:r>
              </a:p>
              <a:p>
                <a:pPr lvl="1" algn="l">
                  <a:buFontTx/>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Open Sans" panose="020B0606030504020204" pitchFamily="34" charset="0"/>
                      </a:rPr>
                      <m:t>𝐶</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i="1">
                            <a:latin typeface="Cambria Math" panose="02040503050406030204" pitchFamily="18" charset="0"/>
                            <a:ea typeface="Cambria Math" panose="02040503050406030204" pitchFamily="18" charset="0"/>
                            <a:cs typeface="Open Sans" panose="020B0606030504020204" pitchFamily="34" charset="0"/>
                          </a:rPr>
                          <m:t>𝑥</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1</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i="1">
                            <a:latin typeface="Cambria Math" panose="02040503050406030204" pitchFamily="18" charset="0"/>
                            <a:ea typeface="Cambria Math" panose="02040503050406030204" pitchFamily="18" charset="0"/>
                            <a:cs typeface="Open Sans" panose="020B0606030504020204" pitchFamily="34" charset="0"/>
                          </a:rPr>
                          <m:t>𝑥</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2</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i="1">
                            <a:latin typeface="Cambria Math" panose="02040503050406030204" pitchFamily="18" charset="0"/>
                            <a:ea typeface="Cambria Math" panose="02040503050406030204" pitchFamily="18" charset="0"/>
                            <a:cs typeface="Open Sans" panose="020B0606030504020204" pitchFamily="34" charset="0"/>
                          </a:rPr>
                          <m:t>𝑥</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3</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i="1">
                            <a:latin typeface="Cambria Math" panose="02040503050406030204" pitchFamily="18" charset="0"/>
                            <a:ea typeface="Cambria Math" panose="02040503050406030204" pitchFamily="18" charset="0"/>
                            <a:cs typeface="Open Sans" panose="020B0606030504020204" pitchFamily="34" charset="0"/>
                          </a:rPr>
                          <m:t>𝑥</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4</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VN"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Open Sans" panose="020B0606030504020204" pitchFamily="34" charset="0"/>
                      </a:rPr>
                      <m:t>𝐷</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𝐶</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 ,  </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𝐶</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64</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VN"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e>
                      <m:sup>
                        <m:r>
                          <a:rPr lang="en-US" b="0" i="1" smtClean="0">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𝐷</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oMath>
                </a14:m>
                <a:r>
                  <a:rPr lang="en-VN" b="0" dirty="0">
                    <a:latin typeface="Cambria Math" panose="02040503050406030204" pitchFamily="18" charset="0"/>
                    <a:ea typeface="Cambria Math" panose="02040503050406030204" pitchFamily="18" charset="0"/>
                    <a:cs typeface="Open Sans" panose="020B0606030504020204" pitchFamily="34" charset="0"/>
                  </a:rPr>
                  <a:t>.</a:t>
                </a:r>
                <a:endParaRPr lang="en-US" dirty="0">
                  <a:latin typeface="Cambria Math" panose="02040503050406030204" pitchFamily="18" charset="0"/>
                  <a:ea typeface="Cambria Math" panose="02040503050406030204" pitchFamily="18" charset="0"/>
                  <a:cs typeface="Open Sans" panose="020B0606030504020204" pitchFamily="34" charset="0"/>
                </a:endParaRPr>
              </a:p>
              <a:p>
                <a:pPr>
                  <a:buFontTx/>
                  <a:buChar char="-"/>
                </a:pP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pi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𝜋</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e>
                      <m:sup>
                        <m:r>
                          <a:rPr lang="en-US" b="0" i="1" smtClean="0">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3</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a:buFontTx/>
                  <a:buChar char="-"/>
                </a:pP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rho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𝜌</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r>
                  <a:rPr lang="en-US" dirty="0" err="1">
                    <a:latin typeface="Cambria Math" panose="02040503050406030204" pitchFamily="18" charset="0"/>
                    <a:ea typeface="Cambria Math" panose="02040503050406030204" pitchFamily="18" charset="0"/>
                    <a:cs typeface="Open Sans" panose="020B0606030504020204" pitchFamily="34" charset="0"/>
                  </a:rPr>
                  <a:t>Với</a:t>
                </a:r>
                <a:r>
                  <a:rPr lang="en-US" dirty="0">
                    <a:latin typeface="Cambria Math" panose="02040503050406030204" pitchFamily="18" charset="0"/>
                    <a:ea typeface="Cambria Math" panose="02040503050406030204" pitchFamily="18" charset="0"/>
                    <a:cs typeface="Open Sans" panose="020B0606030504020204" pitchFamily="34" charset="0"/>
                  </a:rPr>
                  <a:t> </a:t>
                </a:r>
                <a:r>
                  <a:rPr lang="en-US" dirty="0" err="1">
                    <a:latin typeface="Cambria Math" panose="02040503050406030204" pitchFamily="18" charset="0"/>
                    <a:ea typeface="Cambria Math" panose="02040503050406030204" pitchFamily="18" charset="0"/>
                    <a:cs typeface="Open Sans" panose="020B0606030504020204" pitchFamily="34" charset="0"/>
                  </a:rPr>
                  <a:t>tất</a:t>
                </a:r>
                <a:r>
                  <a:rPr lang="en-US" dirty="0">
                    <a:latin typeface="Cambria Math" panose="02040503050406030204" pitchFamily="18" charset="0"/>
                    <a:ea typeface="Cambria Math" panose="02040503050406030204" pitchFamily="18" charset="0"/>
                    <a:cs typeface="Open Sans" panose="020B0606030504020204" pitchFamily="34" charset="0"/>
                  </a:rPr>
                  <a:t> </a:t>
                </a:r>
                <a:r>
                  <a:rPr lang="en-US" dirty="0" err="1">
                    <a:latin typeface="Cambria Math" panose="02040503050406030204" pitchFamily="18" charset="0"/>
                    <a:ea typeface="Cambria Math" panose="02040503050406030204" pitchFamily="18" charset="0"/>
                    <a:cs typeface="Open Sans" panose="020B0606030504020204" pitchFamily="34" charset="0"/>
                  </a:rPr>
                  <a:t>cả</a:t>
                </a:r>
                <a:r>
                  <a:rPr lang="en-US" dirty="0">
                    <a:latin typeface="Cambria Math" panose="02040503050406030204" pitchFamily="18" charset="0"/>
                    <a:ea typeface="Cambria Math" panose="02040503050406030204" pitchFamily="18" charset="0"/>
                    <a:cs typeface="Open Sans" panose="020B0606030504020204" pitchFamily="34" charset="0"/>
                  </a:rPr>
                  <a:t> z </a:t>
                </a:r>
                <a:r>
                  <a:rPr lang="en-US" dirty="0" err="1">
                    <a:latin typeface="Cambria Math" panose="02040503050406030204" pitchFamily="18" charset="0"/>
                    <a:ea typeface="Cambria Math" panose="02040503050406030204" pitchFamily="18" charset="0"/>
                    <a:cs typeface="Open Sans" panose="020B0606030504020204" pitchFamily="34" charset="0"/>
                  </a:rPr>
                  <a:t>thoả</a:t>
                </a:r>
                <a:r>
                  <a:rPr lang="en-US" dirty="0">
                    <a:latin typeface="Cambria Math" panose="02040503050406030204" pitchFamily="18" charset="0"/>
                    <a:ea typeface="Cambria Math" panose="02040503050406030204" pitchFamily="18" charset="0"/>
                    <a:cs typeface="Open Sans" panose="020B0606030504020204" pitchFamily="34" charset="0"/>
                  </a:rPr>
                  <a:t> </a:t>
                </a:r>
                <a:r>
                  <a:rPr lang="en-US" dirty="0" err="1">
                    <a:latin typeface="Cambria Math" panose="02040503050406030204" pitchFamily="18" charset="0"/>
                    <a:ea typeface="Cambria Math" panose="02040503050406030204" pitchFamily="18" charset="0"/>
                    <a:cs typeface="Open Sans" panose="020B0606030504020204" pitchFamily="34" charset="0"/>
                  </a:rPr>
                  <a:t>mãn</a:t>
                </a:r>
                <a:r>
                  <a:rPr lang="en-US" dirty="0">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0</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𝑧</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&lt;</m:t>
                    </m:r>
                    <m:r>
                      <a:rPr lang="en-US"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64</m:t>
                    </m:r>
                  </m:oMath>
                </a14:m>
                <a:r>
                  <a:rPr lang="en-US" b="0" dirty="0">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cs typeface="Open Sans" panose="020B0606030504020204" pitchFamily="34" charset="0"/>
                          </a:rPr>
                        </m:ctrlPr>
                      </m:sSupPr>
                      <m:e>
                        <m:r>
                          <a:rPr lang="en-US" i="1">
                            <a:latin typeface="Cambria Math" panose="02040503050406030204" pitchFamily="18" charset="0"/>
                            <a:ea typeface="Cambria Math" panose="02040503050406030204" pitchFamily="18" charset="0"/>
                            <a:cs typeface="Open Sans" panose="020B0606030504020204" pitchFamily="34" charset="0"/>
                          </a:rPr>
                          <m:t>𝐴</m:t>
                        </m:r>
                      </m:e>
                      <m:sup>
                        <m:r>
                          <a:rPr lang="en-US" i="1">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r>
                  <a:rPr lang="en-US" dirty="0" err="1">
                    <a:latin typeface="Cambria Math" panose="02040503050406030204" pitchFamily="18" charset="0"/>
                    <a:ea typeface="Cambria Math" panose="02040503050406030204" pitchFamily="18" charset="0"/>
                    <a:cs typeface="Open Sans" panose="020B0606030504020204" pitchFamily="34" charset="0"/>
                  </a:rPr>
                  <a:t>Đặt</a:t>
                </a:r>
                <a:r>
                  <a:rPr lang="en-US" dirty="0">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r>
                  <a:rPr lang="en-US" b="0" dirty="0">
                    <a:latin typeface="Cambria Math" panose="02040503050406030204" pitchFamily="18" charset="0"/>
                    <a:ea typeface="Cambria Math" panose="02040503050406030204" pitchFamily="18" charset="0"/>
                    <a:cs typeface="Open Sans" panose="020B0606030504020204" pitchFamily="34" charset="0"/>
                  </a:rPr>
                  <a:t>Cho t </a:t>
                </a:r>
                <a:r>
                  <a:rPr lang="en-US" b="0" dirty="0" err="1">
                    <a:latin typeface="Cambria Math" panose="02040503050406030204" pitchFamily="18" charset="0"/>
                    <a:ea typeface="Cambria Math" panose="02040503050406030204" pitchFamily="18" charset="0"/>
                    <a:cs typeface="Open Sans" panose="020B0606030504020204" pitchFamily="34" charset="0"/>
                  </a:rPr>
                  <a:t>ch</a:t>
                </a:r>
                <a:r>
                  <a:rPr lang="en-US" dirty="0" err="1">
                    <a:latin typeface="Cambria Math" panose="02040503050406030204" pitchFamily="18" charset="0"/>
                    <a:ea typeface="Cambria Math" panose="02040503050406030204" pitchFamily="18" charset="0"/>
                    <a:cs typeface="Open Sans" panose="020B0606030504020204" pitchFamily="34" charset="0"/>
                  </a:rPr>
                  <a:t>ạy</a:t>
                </a:r>
                <a:r>
                  <a:rPr lang="en-US" dirty="0">
                    <a:latin typeface="Cambria Math" panose="02040503050406030204" pitchFamily="18" charset="0"/>
                    <a:ea typeface="Cambria Math" panose="02040503050406030204" pitchFamily="18" charset="0"/>
                    <a:cs typeface="Open Sans" panose="020B0606030504020204" pitchFamily="34" charset="0"/>
                  </a:rPr>
                  <a:t> </a:t>
                </a:r>
                <a:r>
                  <a:rPr lang="en-US" dirty="0" err="1">
                    <a:latin typeface="Cambria Math" panose="02040503050406030204" pitchFamily="18" charset="0"/>
                    <a:ea typeface="Cambria Math" panose="02040503050406030204" pitchFamily="18" charset="0"/>
                    <a:cs typeface="Open Sans" panose="020B0606030504020204" pitchFamily="34" charset="0"/>
                  </a:rPr>
                  <a:t>từ</a:t>
                </a:r>
                <a:r>
                  <a:rPr lang="en-US" dirty="0">
                    <a:latin typeface="Cambria Math" panose="02040503050406030204" pitchFamily="18" charset="0"/>
                    <a:ea typeface="Cambria Math" panose="02040503050406030204" pitchFamily="18" charset="0"/>
                    <a:cs typeface="Open Sans" panose="020B0606030504020204" pitchFamily="34" charset="0"/>
                  </a:rPr>
                  <a:t> 0 </a:t>
                </a:r>
                <a:r>
                  <a:rPr lang="en-US" dirty="0" err="1">
                    <a:latin typeface="Cambria Math" panose="02040503050406030204" pitchFamily="18" charset="0"/>
                    <a:ea typeface="Cambria Math" panose="02040503050406030204" pitchFamily="18" charset="0"/>
                    <a:cs typeface="Open Sans" panose="020B0606030504020204" pitchFamily="34" charset="0"/>
                  </a:rPr>
                  <a:t>tới</a:t>
                </a:r>
                <a:r>
                  <a:rPr lang="en-US" dirty="0">
                    <a:latin typeface="Cambria Math" panose="02040503050406030204" pitchFamily="18" charset="0"/>
                    <a:ea typeface="Cambria Math" panose="02040503050406030204" pitchFamily="18" charset="0"/>
                    <a:cs typeface="Open Sans" panose="020B0606030504020204" pitchFamily="34" charset="0"/>
                  </a:rPr>
                  <a:t> 23:</a:t>
                </a:r>
              </a:p>
              <a:p>
                <a:pPr lvl="2" algn="l">
                  <a:buFontTx/>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i="1">
                            <a:latin typeface="Cambria Math" panose="02040503050406030204" pitchFamily="18" charset="0"/>
                            <a:ea typeface="Cambria Math" panose="02040503050406030204" pitchFamily="18" charset="0"/>
                            <a:cs typeface="Open Sans" panose="020B0606030504020204" pitchFamily="34" charset="0"/>
                          </a:rPr>
                          <m:t>𝐴</m:t>
                        </m:r>
                      </m:e>
                      <m:sup>
                        <m:r>
                          <a:rPr lang="en-US" i="1">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i="1">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i="1">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r>
                          <a:rPr lang="en-US" b="0" i="1" smtClean="0">
                            <a:latin typeface="Cambria Math" panose="02040503050406030204" pitchFamily="18" charset="0"/>
                            <a:ea typeface="Cambria Math" panose="02040503050406030204" pitchFamily="18" charset="0"/>
                            <a:cs typeface="Open Sans" panose="020B0606030504020204" pitchFamily="34" charset="0"/>
                          </a:rPr>
                          <m:t> −</m:t>
                        </m:r>
                        <m:f>
                          <m:f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fPr>
                          <m:num>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𝑡</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e>
                            </m:d>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𝑡</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2</m:t>
                                </m:r>
                              </m:e>
                            </m:d>
                          </m:num>
                          <m:den>
                            <m:r>
                              <a:rPr lang="en-US" b="0" i="1" smtClean="0">
                                <a:latin typeface="Cambria Math" panose="02040503050406030204" pitchFamily="18" charset="0"/>
                                <a:ea typeface="Cambria Math" panose="02040503050406030204" pitchFamily="18" charset="0"/>
                                <a:cs typeface="Open Sans" panose="020B0606030504020204" pitchFamily="34" charset="0"/>
                              </a:rPr>
                              <m:t>2</m:t>
                            </m:r>
                          </m:den>
                        </m:f>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64</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2" algn="l">
                  <a:buFontTx/>
                  <a:buChar char="-"/>
                </a:pPr>
                <a14:m>
                  <m:oMath xmlns:m="http://schemas.openxmlformats.org/officeDocument/2006/math">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2</m:t>
                        </m:r>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3</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e>
                    </m:d>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a:buFontTx/>
                  <a:buChar char="-"/>
                </a:pPr>
                <a:r>
                  <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b="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chi (</a:t>
                </a:r>
                <a14:m>
                  <m:oMath xmlns:m="http://schemas.openxmlformats.org/officeDocument/2006/math">
                    <m:r>
                      <m:rPr>
                        <m:sty m:val="p"/>
                      </m:rPr>
                      <a:rPr lang="el-GR"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Χ</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e>
                      <m:sup>
                        <m:r>
                          <a:rPr lang="en-US" b="0" i="1" smtClean="0">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m:t>
                    </m:r>
                    <m:d>
                      <m:d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nary>
                          <m:naryPr>
                            <m:chr m:val="⨁"/>
                            <m:limLoc m:val="undOvr"/>
                            <m:subHide m:val="on"/>
                            <m:supHide m:val="on"/>
                            <m:ctrlPr>
                              <a:rPr lang="en-US" b="0" i="1" smtClean="0">
                                <a:latin typeface="Cambria Math" panose="02040503050406030204" pitchFamily="18" charset="0"/>
                                <a:ea typeface="Cambria Math" panose="02040503050406030204" pitchFamily="18" charset="0"/>
                                <a:cs typeface="Open Sans" panose="020B0606030504020204" pitchFamily="34" charset="0"/>
                              </a:rPr>
                            </m:ctrlPr>
                          </m:naryPr>
                          <m:sub/>
                          <m:sup/>
                          <m:e>
                            <m:r>
                              <a:rPr lang="en-US" b="0" i="1" smtClean="0">
                                <a:latin typeface="Cambria Math" panose="02040503050406030204" pitchFamily="18" charset="0"/>
                                <a:ea typeface="Cambria Math" panose="02040503050406030204" pitchFamily="18" charset="0"/>
                                <a:cs typeface="Open Sans" panose="020B0606030504020204" pitchFamily="34" charset="0"/>
                              </a:rPr>
                              <m:t>1</m:t>
                            </m:r>
                          </m:e>
                        </m:nary>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2</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𝑚𝑜𝑑</m:t>
                    </m:r>
                    <m:r>
                      <a:rPr lang="en-US" b="0" i="1" smtClean="0">
                        <a:latin typeface="Cambria Math" panose="02040503050406030204" pitchFamily="18" charset="0"/>
                        <a:ea typeface="Cambria Math" panose="02040503050406030204" pitchFamily="18" charset="0"/>
                        <a:cs typeface="Open Sans" panose="020B0606030504020204" pitchFamily="34" charset="0"/>
                      </a:rPr>
                      <m:t> </m:t>
                    </m:r>
                    <m:r>
                      <a:rPr lang="en-US" b="0" i="1" smtClean="0">
                        <a:latin typeface="Cambria Math" panose="02040503050406030204" pitchFamily="18" charset="0"/>
                        <a:ea typeface="Cambria Math" panose="02040503050406030204" pitchFamily="18" charset="0"/>
                        <a:cs typeface="Open Sans" panose="020B0606030504020204" pitchFamily="34" charset="0"/>
                      </a:rPr>
                      <m:t>5</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dirty="0">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3" name="Subtitle 2">
                <a:extLst>
                  <a:ext uri="{FF2B5EF4-FFF2-40B4-BE49-F238E27FC236}">
                    <a16:creationId xmlns:a16="http://schemas.microsoft.com/office/drawing/2014/main" id="{65834538-0593-91B7-9AFA-B89258E4D43F}"/>
                  </a:ext>
                </a:extLst>
              </p:cNvPr>
              <p:cNvSpPr>
                <a:spLocks noGrp="1" noRot="1" noChangeAspect="1" noMove="1" noResize="1" noEditPoints="1" noAdjustHandles="1" noChangeArrowheads="1" noChangeShapeType="1" noTextEdit="1"/>
              </p:cNvSpPr>
              <p:nvPr>
                <p:ph type="subTitle" idx="1"/>
              </p:nvPr>
            </p:nvSpPr>
            <p:spPr>
              <a:xfrm>
                <a:off x="791862" y="1100865"/>
                <a:ext cx="7560276" cy="3528884"/>
              </a:xfrm>
              <a:blipFill>
                <a:blip r:embed="rId4"/>
                <a:stretch>
                  <a:fillRect b="-14695"/>
                </a:stretch>
              </a:blipFill>
            </p:spPr>
            <p:txBody>
              <a:bodyPr/>
              <a:lstStyle/>
              <a:p>
                <a:r>
                  <a:rPr lang="en-VN">
                    <a:noFill/>
                  </a:rPr>
                  <a:t> </a:t>
                </a:r>
              </a:p>
            </p:txBody>
          </p:sp>
        </mc:Fallback>
      </mc:AlternateContent>
    </p:spTree>
    <p:extLst>
      <p:ext uri="{BB962C8B-B14F-4D97-AF65-F5344CB8AC3E}">
        <p14:creationId xmlns:p14="http://schemas.microsoft.com/office/powerpoint/2010/main" val="3443483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439942" y="70966"/>
            <a:ext cx="8489575" cy="572700"/>
          </a:xfrm>
          <a:prstGeom prst="rect">
            <a:avLst/>
          </a:prstGeom>
        </p:spPr>
        <p:txBody>
          <a:bodyPr spcFirstLastPara="1" wrap="square" lIns="91425" tIns="91425" rIns="91425" bIns="91425" anchor="t" anchorCtr="0">
            <a:noAutofit/>
          </a:bodyPr>
          <a:lstStyle/>
          <a:p>
            <a:r>
              <a:rPr lang="en-US" dirty="0" err="1"/>
              <a:t>Hàm</a:t>
            </a:r>
            <a:r>
              <a:rPr lang="en-US" dirty="0"/>
              <a:t> </a:t>
            </a:r>
            <a:r>
              <a:rPr lang="en-US" dirty="0" err="1"/>
              <a:t>băm</a:t>
            </a:r>
            <a:r>
              <a:rPr lang="en-US" dirty="0"/>
              <a:t> Keccak-256 (SHA3-256)</a:t>
            </a:r>
            <a:br>
              <a:rPr lang="vi-VN" sz="3600" dirty="0">
                <a:solidFill>
                  <a:srgbClr val="00B050"/>
                </a:solidFill>
                <a:latin typeface="Open Sans" panose="020B0606030504020204" pitchFamily="34" charset="0"/>
                <a:ea typeface="Open Sans" panose="020B0606030504020204" pitchFamily="34" charset="0"/>
                <a:cs typeface="Open Sans" panose="020B0606030504020204" pitchFamily="34" charset="0"/>
              </a:rPr>
            </a:br>
            <a:endParaRPr dirty="0"/>
          </a:p>
        </p:txBody>
      </p:sp>
      <p:pic>
        <p:nvPicPr>
          <p:cNvPr id="872" name="Google Shape;872;p42"/>
          <p:cNvPicPr preferRelativeResize="0"/>
          <p:nvPr/>
        </p:nvPicPr>
        <p:blipFill>
          <a:blip r:embed="rId3">
            <a:alphaModFix/>
          </a:blip>
          <a:stretch>
            <a:fillRect/>
          </a:stretch>
        </p:blipFill>
        <p:spPr>
          <a:xfrm>
            <a:off x="6623965" y="2607274"/>
            <a:ext cx="1187950" cy="1083251"/>
          </a:xfrm>
          <a:prstGeom prst="rect">
            <a:avLst/>
          </a:prstGeom>
          <a:noFill/>
          <a:ln>
            <a:noFill/>
          </a:ln>
        </p:spPr>
      </p:pic>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5834538-0593-91B7-9AFA-B89258E4D43F}"/>
                  </a:ext>
                </a:extLst>
              </p:cNvPr>
              <p:cNvSpPr>
                <a:spLocks noGrp="1"/>
              </p:cNvSpPr>
              <p:nvPr>
                <p:ph type="subTitle" idx="1"/>
              </p:nvPr>
            </p:nvSpPr>
            <p:spPr>
              <a:xfrm>
                <a:off x="499209" y="643666"/>
                <a:ext cx="7560276" cy="3528884"/>
              </a:xfrm>
            </p:spPr>
            <p:txBody>
              <a:bodyPr/>
              <a:lstStyle/>
              <a:p>
                <a:pPr>
                  <a:buFontTx/>
                  <a:buChar char="-"/>
                </a:pPr>
                <a:r>
                  <a:rPr lang="en-US" sz="1300"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sz="1300" b="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sz="1300"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iota (</a:t>
                </a:r>
                <a14:m>
                  <m:oMath xmlns:m="http://schemas.openxmlformats.org/officeDocument/2006/math">
                    <m:r>
                      <a:rPr lang="en-US" sz="1300"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𝜄</m:t>
                    </m:r>
                    <m:r>
                      <a:rPr lang="en-US" sz="1300"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sz="1300"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r>
                  <a:rPr lang="en-US" sz="130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Thuật</a:t>
                </a:r>
                <a:r>
                  <a:rPr lang="en-US" sz="130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a:t>
                </a:r>
                <a:r>
                  <a:rPr lang="en-US" sz="130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toán</a:t>
                </a:r>
                <a:r>
                  <a:rPr lang="en-US" sz="130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a:t>
                </a:r>
                <a:r>
                  <a:rPr lang="en-US" sz="130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rc</a:t>
                </a:r>
                <a:r>
                  <a:rPr lang="en-US" sz="130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(t)</a:t>
                </a:r>
                <a:endParaRPr lang="en-US" sz="1300"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Input: integer t.</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Output: bit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rc</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(t).</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Steps:</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1.If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tmod</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255= 0, return 1.</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2.Let R=10000000.</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3.For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i</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from 1 to t mod255, let: </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a.R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0 || R;</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b.R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[0] = R[0] ⊕R[8];</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c.R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[4] = R[4] ⊕R[8];</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d.R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[5] = R[5] ⊕R[8];</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e.R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[6] = R[6] ⊕R[8];</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		</a:t>
                </a:r>
                <a:r>
                  <a:rPr lang="en-US" sz="1300" b="0" dirty="0" err="1">
                    <a:solidFill>
                      <a:schemeClr val="tx1"/>
                    </a:solidFill>
                    <a:latin typeface="Cambria Math" panose="02040503050406030204" pitchFamily="18" charset="0"/>
                    <a:ea typeface="Cambria Math" panose="02040503050406030204" pitchFamily="18" charset="0"/>
                    <a:cs typeface="Open Sans" panose="020B0606030504020204" pitchFamily="34" charset="0"/>
                  </a:rPr>
                  <a:t>f.R</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=Trunc</a:t>
                </a:r>
                <a:r>
                  <a:rPr lang="en-US" sz="1300" b="0" baseline="-2500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8</a:t>
                </a: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[R].</a:t>
                </a:r>
              </a:p>
              <a:p>
                <a:pPr marL="1117600" indent="0">
                  <a:buNone/>
                </a:pPr>
                <a:r>
                  <a:rPr lang="en-US" sz="1300" b="0" dirty="0">
                    <a:solidFill>
                      <a:schemeClr val="tx1"/>
                    </a:solidFill>
                    <a:latin typeface="Cambria Math" panose="02040503050406030204" pitchFamily="18" charset="0"/>
                    <a:ea typeface="Cambria Math" panose="02040503050406030204" pitchFamily="18" charset="0"/>
                    <a:cs typeface="Open Sans" panose="020B0606030504020204" pitchFamily="34" charset="0"/>
                  </a:rPr>
                  <a:t>4.Return R[0].</a:t>
                </a:r>
                <a:endParaRPr lang="en-US" sz="1300"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sz="1300" b="0" i="1"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sz="1300"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sz="1300" dirty="0">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3" name="Subtitle 2">
                <a:extLst>
                  <a:ext uri="{FF2B5EF4-FFF2-40B4-BE49-F238E27FC236}">
                    <a16:creationId xmlns:a16="http://schemas.microsoft.com/office/drawing/2014/main" id="{65834538-0593-91B7-9AFA-B89258E4D43F}"/>
                  </a:ext>
                </a:extLst>
              </p:cNvPr>
              <p:cNvSpPr>
                <a:spLocks noGrp="1" noRot="1" noChangeAspect="1" noMove="1" noResize="1" noEditPoints="1" noAdjustHandles="1" noChangeArrowheads="1" noChangeShapeType="1" noTextEdit="1"/>
              </p:cNvSpPr>
              <p:nvPr>
                <p:ph type="subTitle" idx="1"/>
              </p:nvPr>
            </p:nvSpPr>
            <p:spPr>
              <a:xfrm>
                <a:off x="499209" y="643666"/>
                <a:ext cx="7560276" cy="3528884"/>
              </a:xfrm>
              <a:blipFill>
                <a:blip r:embed="rId4"/>
                <a:stretch>
                  <a:fillRect b="-1075"/>
                </a:stretch>
              </a:blipFill>
            </p:spPr>
            <p:txBody>
              <a:bodyPr/>
              <a:lstStyle/>
              <a:p>
                <a:r>
                  <a:rPr lang="en-VN">
                    <a:noFill/>
                  </a:rPr>
                  <a:t> </a:t>
                </a:r>
              </a:p>
            </p:txBody>
          </p:sp>
        </mc:Fallback>
      </mc:AlternateContent>
    </p:spTree>
    <p:extLst>
      <p:ext uri="{BB962C8B-B14F-4D97-AF65-F5344CB8AC3E}">
        <p14:creationId xmlns:p14="http://schemas.microsoft.com/office/powerpoint/2010/main" val="3474966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42"/>
          <p:cNvSpPr txBox="1">
            <a:spLocks noGrp="1"/>
          </p:cNvSpPr>
          <p:nvPr>
            <p:ph type="title"/>
          </p:nvPr>
        </p:nvSpPr>
        <p:spPr>
          <a:xfrm>
            <a:off x="439942" y="70966"/>
            <a:ext cx="8489575" cy="572700"/>
          </a:xfrm>
          <a:prstGeom prst="rect">
            <a:avLst/>
          </a:prstGeom>
        </p:spPr>
        <p:txBody>
          <a:bodyPr spcFirstLastPara="1" wrap="square" lIns="91425" tIns="91425" rIns="91425" bIns="91425" anchor="t" anchorCtr="0">
            <a:noAutofit/>
          </a:bodyPr>
          <a:lstStyle/>
          <a:p>
            <a:r>
              <a:rPr lang="en-US" dirty="0" err="1"/>
              <a:t>Hàm</a:t>
            </a:r>
            <a:r>
              <a:rPr lang="en-US" dirty="0"/>
              <a:t> </a:t>
            </a:r>
            <a:r>
              <a:rPr lang="en-US" dirty="0" err="1"/>
              <a:t>băm</a:t>
            </a:r>
            <a:r>
              <a:rPr lang="en-US" dirty="0"/>
              <a:t> Keccak-256 (SHA3-256)</a:t>
            </a:r>
            <a:br>
              <a:rPr lang="vi-VN" sz="3600" dirty="0">
                <a:solidFill>
                  <a:srgbClr val="00B050"/>
                </a:solidFill>
                <a:latin typeface="Open Sans" panose="020B0606030504020204" pitchFamily="34" charset="0"/>
                <a:ea typeface="Open Sans" panose="020B0606030504020204" pitchFamily="34" charset="0"/>
                <a:cs typeface="Open Sans" panose="020B0606030504020204" pitchFamily="34" charset="0"/>
              </a:rPr>
            </a:br>
            <a:endParaRPr dirty="0"/>
          </a:p>
        </p:txBody>
      </p:sp>
      <p:pic>
        <p:nvPicPr>
          <p:cNvPr id="872" name="Google Shape;872;p42"/>
          <p:cNvPicPr preferRelativeResize="0"/>
          <p:nvPr/>
        </p:nvPicPr>
        <p:blipFill>
          <a:blip r:embed="rId3">
            <a:alphaModFix/>
          </a:blip>
          <a:stretch>
            <a:fillRect/>
          </a:stretch>
        </p:blipFill>
        <p:spPr>
          <a:xfrm>
            <a:off x="6623965" y="2607274"/>
            <a:ext cx="1187950" cy="1083251"/>
          </a:xfrm>
          <a:prstGeom prst="rect">
            <a:avLst/>
          </a:prstGeom>
          <a:noFill/>
          <a:ln>
            <a:noFill/>
          </a:ln>
        </p:spPr>
      </p:pic>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5834538-0593-91B7-9AFA-B89258E4D43F}"/>
                  </a:ext>
                </a:extLst>
              </p:cNvPr>
              <p:cNvSpPr>
                <a:spLocks noGrp="1"/>
              </p:cNvSpPr>
              <p:nvPr>
                <p:ph type="subTitle" idx="1"/>
              </p:nvPr>
            </p:nvSpPr>
            <p:spPr>
              <a:xfrm>
                <a:off x="601611" y="941123"/>
                <a:ext cx="7560276" cy="3528884"/>
              </a:xfrm>
            </p:spPr>
            <p:txBody>
              <a:bodyPr/>
              <a:lstStyle/>
              <a:p>
                <a:pPr>
                  <a:buFontTx/>
                  <a:buChar char="-"/>
                </a:pPr>
                <a:r>
                  <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Biến </a:t>
                </a:r>
                <a:r>
                  <a:rPr lang="en-US" b="0"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đổi</a:t>
                </a:r>
                <a:r>
                  <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iota (</a:t>
                </a:r>
                <a14:m>
                  <m:oMath xmlns:m="http://schemas.openxmlformats.org/officeDocument/2006/math">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𝜄</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r>
                  <a:rPr lang="en-US"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Thuật</a:t>
                </a: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a:t>
                </a:r>
                <a:r>
                  <a:rPr lang="en-US" dirty="0" err="1">
                    <a:solidFill>
                      <a:srgbClr val="00B050"/>
                    </a:solidFill>
                    <a:latin typeface="Cambria Math" panose="02040503050406030204" pitchFamily="18" charset="0"/>
                    <a:ea typeface="Cambria Math" panose="02040503050406030204" pitchFamily="18" charset="0"/>
                    <a:cs typeface="Open Sans" panose="020B0606030504020204" pitchFamily="34" charset="0"/>
                  </a:rPr>
                  <a:t>toán</a:t>
                </a:r>
                <a:r>
                  <a:rPr lang="en-US" dirty="0">
                    <a:solidFill>
                      <a:srgbClr val="00B050"/>
                    </a:solidFill>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𝜄</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𝐴</m:t>
                    </m:r>
                    <m:r>
                      <a:rPr lang="en-US" b="0" i="1"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US" b="0" i="1" dirty="0"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ctrlPr>
                      </m:sSubPr>
                      <m:e>
                        <m:r>
                          <a:rPr lang="en-US" b="0" i="1" dirty="0"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𝑖</m:t>
                        </m:r>
                      </m:e>
                      <m:sub>
                        <m:r>
                          <a:rPr lang="en-US" b="0" i="1" dirty="0"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𝑟</m:t>
                        </m:r>
                      </m:sub>
                    </m:sSub>
                    <m:r>
                      <a:rPr lang="en-US" b="0" i="1" dirty="0" smtClean="0">
                        <a:solidFill>
                          <a:srgbClr val="00B050"/>
                        </a:solidFill>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solidFill>
                    <a:srgbClr val="00B050"/>
                  </a:solidFill>
                  <a:latin typeface="Cambria Math" panose="02040503050406030204" pitchFamily="18" charset="0"/>
                  <a:ea typeface="Cambria Math" panose="02040503050406030204" pitchFamily="18" charset="0"/>
                  <a:cs typeface="Open Sans" panose="020B0606030504020204" pitchFamily="34" charset="0"/>
                </a:endParaRPr>
              </a:p>
              <a:p>
                <a:pPr lvl="2" algn="l">
                  <a:buFontTx/>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e>
                      <m:sup>
                        <m:r>
                          <a:rPr lang="en-US" b="0" i="1" smtClean="0">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𝑥</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𝑦</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2" algn="l">
                  <a:buFontTx/>
                  <a:buChar char="-"/>
                </a:pPr>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2" algn="l">
                  <a:buFontTx/>
                  <a:buChar char="-"/>
                </a:pPr>
                <a:r>
                  <a:rPr lang="en-US" b="0" dirty="0" err="1">
                    <a:latin typeface="Cambria Math" panose="02040503050406030204" pitchFamily="18" charset="0"/>
                    <a:ea typeface="Cambria Math" panose="02040503050406030204" pitchFamily="18" charset="0"/>
                    <a:cs typeface="Open Sans" panose="020B0606030504020204" pitchFamily="34" charset="0"/>
                  </a:rPr>
                  <a:t>Đặt</a:t>
                </a:r>
                <a:r>
                  <a:rPr lang="en-US" b="0" dirty="0">
                    <a:latin typeface="Cambria Math" panose="02040503050406030204" pitchFamily="18" charset="0"/>
                    <a:ea typeface="Cambria Math" panose="02040503050406030204" pitchFamily="18" charset="0"/>
                    <a:cs typeface="Open Sans" panose="020B0606030504020204" pitchFamily="34" charset="0"/>
                  </a:rPr>
                  <a:t> RC =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0</m:t>
                        </m:r>
                      </m:e>
                      <m:sup>
                        <m:r>
                          <a:rPr lang="en-US" b="0" i="1" smtClean="0">
                            <a:latin typeface="Cambria Math" panose="02040503050406030204" pitchFamily="18" charset="0"/>
                            <a:ea typeface="Cambria Math" panose="02040503050406030204" pitchFamily="18" charset="0"/>
                            <a:cs typeface="Open Sans" panose="020B0606030504020204" pitchFamily="34" charset="0"/>
                          </a:rPr>
                          <m:t>64</m:t>
                        </m:r>
                      </m:sup>
                    </m:sSup>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2" algn="l">
                  <a:buFontTx/>
                  <a:buChar char="-"/>
                </a:pPr>
                <a:r>
                  <a:rPr lang="en-US" b="0" dirty="0">
                    <a:latin typeface="Cambria Math" panose="02040503050406030204" pitchFamily="18" charset="0"/>
                    <a:ea typeface="Cambria Math" panose="02040503050406030204" pitchFamily="18" charset="0"/>
                    <a:cs typeface="Open Sans" panose="020B0606030504020204" pitchFamily="34" charset="0"/>
                  </a:rPr>
                  <a:t>Cho j </a:t>
                </a:r>
                <a:r>
                  <a:rPr lang="en-US" b="0" dirty="0" err="1">
                    <a:latin typeface="Cambria Math" panose="02040503050406030204" pitchFamily="18" charset="0"/>
                    <a:ea typeface="Cambria Math" panose="02040503050406030204" pitchFamily="18" charset="0"/>
                    <a:cs typeface="Open Sans" panose="020B0606030504020204" pitchFamily="34" charset="0"/>
                  </a:rPr>
                  <a:t>chạy</a:t>
                </a:r>
                <a:r>
                  <a:rPr lang="en-US" b="0" dirty="0">
                    <a:latin typeface="Cambria Math" panose="02040503050406030204" pitchFamily="18" charset="0"/>
                    <a:ea typeface="Cambria Math" panose="02040503050406030204" pitchFamily="18" charset="0"/>
                    <a:cs typeface="Open Sans" panose="020B0606030504020204" pitchFamily="34" charset="0"/>
                  </a:rPr>
                  <a:t> </a:t>
                </a:r>
                <a:r>
                  <a:rPr lang="en-US" b="0" dirty="0" err="1">
                    <a:latin typeface="Cambria Math" panose="02040503050406030204" pitchFamily="18" charset="0"/>
                    <a:ea typeface="Cambria Math" panose="02040503050406030204" pitchFamily="18" charset="0"/>
                    <a:cs typeface="Open Sans" panose="020B0606030504020204" pitchFamily="34" charset="0"/>
                  </a:rPr>
                  <a:t>từ</a:t>
                </a:r>
                <a:r>
                  <a:rPr lang="en-US" b="0" dirty="0">
                    <a:latin typeface="Cambria Math" panose="02040503050406030204" pitchFamily="18" charset="0"/>
                    <a:ea typeface="Cambria Math" panose="02040503050406030204" pitchFamily="18" charset="0"/>
                    <a:cs typeface="Open Sans" panose="020B0606030504020204" pitchFamily="34" charset="0"/>
                  </a:rPr>
                  <a:t> 0 </a:t>
                </a:r>
                <a:r>
                  <a:rPr lang="en-US" b="0" dirty="0" err="1">
                    <a:latin typeface="Cambria Math" panose="02040503050406030204" pitchFamily="18" charset="0"/>
                    <a:ea typeface="Cambria Math" panose="02040503050406030204" pitchFamily="18" charset="0"/>
                    <a:cs typeface="Open Sans" panose="020B0606030504020204" pitchFamily="34" charset="0"/>
                  </a:rPr>
                  <a:t>tới</a:t>
                </a:r>
                <a:r>
                  <a:rPr lang="en-US" b="0" dirty="0">
                    <a:latin typeface="Cambria Math" panose="02040503050406030204" pitchFamily="18" charset="0"/>
                    <a:ea typeface="Cambria Math" panose="02040503050406030204" pitchFamily="18" charset="0"/>
                    <a:cs typeface="Open Sans" panose="020B0606030504020204" pitchFamily="34" charset="0"/>
                  </a:rPr>
                  <a:t> 6, </a:t>
                </a:r>
                <a:r>
                  <a:rPr lang="en-US" b="0" dirty="0" err="1">
                    <a:latin typeface="Cambria Math" panose="02040503050406030204" pitchFamily="18" charset="0"/>
                    <a:ea typeface="Cambria Math" panose="02040503050406030204" pitchFamily="18" charset="0"/>
                    <a:cs typeface="Open Sans" panose="020B0606030504020204" pitchFamily="34" charset="0"/>
                  </a:rPr>
                  <a:t>đặt</a:t>
                </a:r>
                <a:r>
                  <a:rPr lang="en-US" b="0" dirty="0">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Open Sans" panose="020B0606030504020204" pitchFamily="34" charset="0"/>
                      </a:rPr>
                      <m:t>𝑅𝐶</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2</m:t>
                            </m:r>
                          </m:e>
                          <m:sup>
                            <m:r>
                              <a:rPr lang="en-US" b="0" i="1" smtClean="0">
                                <a:latin typeface="Cambria Math" panose="02040503050406030204" pitchFamily="18" charset="0"/>
                                <a:ea typeface="Cambria Math" panose="02040503050406030204" pitchFamily="18" charset="0"/>
                                <a:cs typeface="Open Sans" panose="020B0606030504020204" pitchFamily="34" charset="0"/>
                              </a:rPr>
                              <m:t>𝑗</m:t>
                            </m:r>
                          </m:sup>
                        </m:sSup>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1</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𝑟𝑐</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𝑗</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7</m:t>
                    </m:r>
                    <m:sSub>
                      <m:sSubPr>
                        <m:ctrlPr>
                          <a:rPr lang="en-US"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US"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e>
                      <m:sub>
                        <m:r>
                          <a:rPr lang="en-US"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𝑟</m:t>
                        </m:r>
                      </m:sub>
                    </m:sSub>
                  </m:oMath>
                </a14:m>
                <a:r>
                  <a:rPr lang="en-US" b="0" dirty="0">
                    <a:latin typeface="Cambria Math" panose="02040503050406030204" pitchFamily="18" charset="0"/>
                    <a:ea typeface="Cambria Math" panose="02040503050406030204" pitchFamily="18" charset="0"/>
                    <a:cs typeface="Open Sans" panose="020B0606030504020204" pitchFamily="34" charset="0"/>
                  </a:rPr>
                  <a:t>)</a:t>
                </a:r>
              </a:p>
              <a:p>
                <a:pPr lvl="2" algn="l">
                  <a:buFontTx/>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b="0" i="1" smtClean="0">
                            <a:latin typeface="Cambria Math" panose="02040503050406030204" pitchFamily="18" charset="0"/>
                            <a:ea typeface="Cambria Math" panose="02040503050406030204" pitchFamily="18" charset="0"/>
                            <a:cs typeface="Open Sans" panose="020B0606030504020204" pitchFamily="34" charset="0"/>
                          </a:rPr>
                          <m:t>𝐴</m:t>
                        </m:r>
                      </m:e>
                      <m:sup>
                        <m:r>
                          <a:rPr lang="en-US" b="0" i="1" smtClean="0">
                            <a:latin typeface="Cambria Math" panose="02040503050406030204" pitchFamily="18" charset="0"/>
                            <a:ea typeface="Cambria Math" panose="02040503050406030204" pitchFamily="18" charset="0"/>
                            <a:cs typeface="Open Sans" panose="020B0606030504020204" pitchFamily="34" charset="0"/>
                          </a:rPr>
                          <m:t>′</m:t>
                        </m:r>
                      </m:sup>
                    </m:sSup>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𝐴</m:t>
                    </m:r>
                    <m:r>
                      <a:rPr lang="en-US" b="0" i="1" smtClean="0">
                        <a:latin typeface="Cambria Math" panose="02040503050406030204" pitchFamily="18" charset="0"/>
                        <a:ea typeface="Cambria Math" panose="02040503050406030204" pitchFamily="18" charset="0"/>
                        <a:cs typeface="Open Sans" panose="020B0606030504020204" pitchFamily="34" charset="0"/>
                      </a:rPr>
                      <m:t>′</m:t>
                    </m:r>
                    <m:d>
                      <m:dPr>
                        <m:begChr m:val="["/>
                        <m:endChr m:val="]"/>
                        <m:ctrlPr>
                          <a:rPr lang="en-US"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0</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e>
                    </m:d>
                    <m:r>
                      <a:rPr lang="en-US" i="1">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𝑅𝐶</m:t>
                    </m:r>
                    <m:r>
                      <a:rPr lang="en-US" b="0" i="1" smtClean="0">
                        <a:latin typeface="Cambria Math" panose="02040503050406030204" pitchFamily="18" charset="0"/>
                        <a:ea typeface="Cambria Math" panose="02040503050406030204" pitchFamily="18" charset="0"/>
                        <a:cs typeface="Open Sans" panose="020B0606030504020204" pitchFamily="34" charset="0"/>
                      </a:rPr>
                      <m:t>[</m:t>
                    </m:r>
                    <m:r>
                      <a:rPr lang="en-US" b="0" i="1" smtClean="0">
                        <a:latin typeface="Cambria Math" panose="02040503050406030204" pitchFamily="18" charset="0"/>
                        <a:ea typeface="Cambria Math" panose="02040503050406030204" pitchFamily="18" charset="0"/>
                        <a:cs typeface="Open Sans" panose="020B0606030504020204" pitchFamily="34" charset="0"/>
                      </a:rPr>
                      <m:t>𝑧</m:t>
                    </m:r>
                    <m:r>
                      <a:rPr lang="en-US"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b="0"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b="0" i="1" dirty="0">
                  <a:latin typeface="Cambria Math" panose="02040503050406030204" pitchFamily="18" charset="0"/>
                  <a:ea typeface="Cambria Math" panose="02040503050406030204" pitchFamily="18" charset="0"/>
                  <a:cs typeface="Open Sans" panose="020B0606030504020204" pitchFamily="34" charset="0"/>
                </a:endParaRPr>
              </a:p>
              <a:p>
                <a:pPr lvl="1" algn="l">
                  <a:buFontTx/>
                  <a:buChar char="-"/>
                </a:pPr>
                <a:endParaRPr lang="en-US" dirty="0">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3" name="Subtitle 2">
                <a:extLst>
                  <a:ext uri="{FF2B5EF4-FFF2-40B4-BE49-F238E27FC236}">
                    <a16:creationId xmlns:a16="http://schemas.microsoft.com/office/drawing/2014/main" id="{65834538-0593-91B7-9AFA-B89258E4D43F}"/>
                  </a:ext>
                </a:extLst>
              </p:cNvPr>
              <p:cNvSpPr>
                <a:spLocks noGrp="1" noRot="1" noChangeAspect="1" noMove="1" noResize="1" noEditPoints="1" noAdjustHandles="1" noChangeArrowheads="1" noChangeShapeType="1" noTextEdit="1"/>
              </p:cNvSpPr>
              <p:nvPr>
                <p:ph type="subTitle" idx="1"/>
              </p:nvPr>
            </p:nvSpPr>
            <p:spPr>
              <a:xfrm>
                <a:off x="601611" y="941123"/>
                <a:ext cx="7560276" cy="3528884"/>
              </a:xfrm>
              <a:blipFill>
                <a:blip r:embed="rId4"/>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43703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0"/>
          <p:cNvSpPr txBox="1">
            <a:spLocks noGrp="1"/>
          </p:cNvSpPr>
          <p:nvPr>
            <p:ph type="title"/>
          </p:nvPr>
        </p:nvSpPr>
        <p:spPr>
          <a:xfrm>
            <a:off x="949950" y="2244463"/>
            <a:ext cx="7244100" cy="11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GIỚI THIỆU BÀI TOÁN</a:t>
            </a:r>
            <a:endParaRPr dirty="0"/>
          </a:p>
        </p:txBody>
      </p:sp>
      <p:sp>
        <p:nvSpPr>
          <p:cNvPr id="852" name="Google Shape;852;p40"/>
          <p:cNvSpPr txBox="1">
            <a:spLocks noGrp="1"/>
          </p:cNvSpPr>
          <p:nvPr>
            <p:ph type="title" idx="2"/>
          </p:nvPr>
        </p:nvSpPr>
        <p:spPr>
          <a:xfrm>
            <a:off x="3745950" y="14167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2"/>
          <p:cNvPicPr preferRelativeResize="0"/>
          <p:nvPr/>
        </p:nvPicPr>
        <p:blipFill>
          <a:blip r:embed="rId3">
            <a:alphaModFix amt="30000"/>
          </a:blip>
          <a:stretch>
            <a:fillRect/>
          </a:stretch>
        </p:blipFill>
        <p:spPr>
          <a:xfrm rot="5400003">
            <a:off x="5382525" y="1815676"/>
            <a:ext cx="2538100" cy="1569948"/>
          </a:xfrm>
          <a:prstGeom prst="rect">
            <a:avLst/>
          </a:prstGeom>
          <a:noFill/>
          <a:ln>
            <a:noFill/>
          </a:ln>
        </p:spPr>
      </p:pic>
      <p:sp>
        <p:nvSpPr>
          <p:cNvPr id="866" name="Google Shape;866;p42"/>
          <p:cNvSpPr txBox="1">
            <a:spLocks noGrp="1"/>
          </p:cNvSpPr>
          <p:nvPr>
            <p:ph type="title"/>
          </p:nvPr>
        </p:nvSpPr>
        <p:spPr>
          <a:xfrm>
            <a:off x="967839" y="579724"/>
            <a:ext cx="7208322"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err="1"/>
              <a:t>Truy</a:t>
            </a:r>
            <a:r>
              <a:rPr lang="en" dirty="0"/>
              <a:t> </a:t>
            </a:r>
            <a:r>
              <a:rPr lang="en" dirty="0" err="1"/>
              <a:t>xuất</a:t>
            </a:r>
            <a:r>
              <a:rPr lang="en" dirty="0"/>
              <a:t> </a:t>
            </a:r>
            <a:r>
              <a:rPr lang="en" dirty="0" err="1"/>
              <a:t>nguồn</a:t>
            </a:r>
            <a:r>
              <a:rPr lang="en" dirty="0"/>
              <a:t> </a:t>
            </a:r>
            <a:r>
              <a:rPr lang="en" dirty="0" err="1"/>
              <a:t>gốc</a:t>
            </a:r>
            <a:r>
              <a:rPr lang="en" dirty="0"/>
              <a:t> </a:t>
            </a:r>
            <a:r>
              <a:rPr lang="en" dirty="0" err="1"/>
              <a:t>thực</a:t>
            </a:r>
            <a:r>
              <a:rPr lang="en" dirty="0"/>
              <a:t> </a:t>
            </a:r>
            <a:r>
              <a:rPr lang="en" dirty="0" err="1"/>
              <a:t>phẩm</a:t>
            </a:r>
            <a:endParaRPr dirty="0"/>
          </a:p>
        </p:txBody>
      </p:sp>
      <p:sp>
        <p:nvSpPr>
          <p:cNvPr id="867" name="Google Shape;867;p42"/>
          <p:cNvSpPr txBox="1">
            <a:spLocks noGrp="1"/>
          </p:cNvSpPr>
          <p:nvPr>
            <p:ph type="subTitle" idx="1"/>
          </p:nvPr>
        </p:nvSpPr>
        <p:spPr>
          <a:xfrm>
            <a:off x="833011" y="1738917"/>
            <a:ext cx="4933788" cy="2375065"/>
          </a:xfrm>
          <a:prstGeom prst="rect">
            <a:avLst/>
          </a:prstGeom>
        </p:spPr>
        <p:txBody>
          <a:bodyPr spcFirstLastPara="1" wrap="square" lIns="91425" tIns="91425" rIns="91425" bIns="91425" anchor="t" anchorCtr="0">
            <a:noAutofit/>
          </a:bodyPr>
          <a:lstStyle/>
          <a:p>
            <a:pPr>
              <a:lnSpc>
                <a:spcPct val="150000"/>
              </a:lnSpc>
              <a:spcAft>
                <a:spcPts val="600"/>
              </a:spcAft>
              <a:buFontTx/>
              <a:buChar char="-"/>
            </a:pP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Truy</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xuất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nguồn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gốc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thực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phẩm</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là</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quá</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trình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xác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định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nguồn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gốc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và</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lịch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sử</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xuất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của</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một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thực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phẩm</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từ</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giai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đoạn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xuất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đến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khi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đến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tay</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người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tiêu</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dùng</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spcAft>
                <a:spcPts val="600"/>
              </a:spcAft>
              <a:buFontTx/>
              <a:buChar char="-"/>
            </a:pP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Hiện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nay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phẩm</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sạch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là</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một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vấn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đề</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đang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rất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quan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tâm</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68" name="Google Shape;868;p42"/>
          <p:cNvSpPr/>
          <p:nvPr/>
        </p:nvSpPr>
        <p:spPr>
          <a:xfrm>
            <a:off x="5666999" y="1353924"/>
            <a:ext cx="1003850" cy="2781191"/>
          </a:xfrm>
          <a:custGeom>
            <a:avLst/>
            <a:gdLst/>
            <a:ahLst/>
            <a:cxnLst/>
            <a:rect l="l" t="t" r="r" b="b"/>
            <a:pathLst>
              <a:path w="13801" h="38236" extrusionOk="0">
                <a:moveTo>
                  <a:pt x="1165" y="1746"/>
                </a:moveTo>
                <a:cubicBezTo>
                  <a:pt x="1140" y="1770"/>
                  <a:pt x="1165" y="1843"/>
                  <a:pt x="1214" y="1843"/>
                </a:cubicBezTo>
                <a:cubicBezTo>
                  <a:pt x="1262" y="1867"/>
                  <a:pt x="1311" y="1867"/>
                  <a:pt x="1359" y="1892"/>
                </a:cubicBezTo>
                <a:cubicBezTo>
                  <a:pt x="1165" y="1867"/>
                  <a:pt x="994" y="1867"/>
                  <a:pt x="800" y="1843"/>
                </a:cubicBezTo>
                <a:cubicBezTo>
                  <a:pt x="923" y="1818"/>
                  <a:pt x="1043" y="1770"/>
                  <a:pt x="1165" y="1746"/>
                </a:cubicBezTo>
                <a:close/>
                <a:moveTo>
                  <a:pt x="729" y="1867"/>
                </a:moveTo>
                <a:cubicBezTo>
                  <a:pt x="680" y="1915"/>
                  <a:pt x="703" y="1964"/>
                  <a:pt x="777" y="1989"/>
                </a:cubicBezTo>
                <a:cubicBezTo>
                  <a:pt x="1068" y="2061"/>
                  <a:pt x="1359" y="2183"/>
                  <a:pt x="1650" y="2280"/>
                </a:cubicBezTo>
                <a:cubicBezTo>
                  <a:pt x="1382" y="2303"/>
                  <a:pt x="1117" y="2303"/>
                  <a:pt x="849" y="2303"/>
                </a:cubicBezTo>
                <a:cubicBezTo>
                  <a:pt x="752" y="2183"/>
                  <a:pt x="680" y="2037"/>
                  <a:pt x="583" y="1892"/>
                </a:cubicBezTo>
                <a:cubicBezTo>
                  <a:pt x="632" y="1892"/>
                  <a:pt x="680" y="1867"/>
                  <a:pt x="729" y="1867"/>
                </a:cubicBezTo>
                <a:close/>
                <a:moveTo>
                  <a:pt x="6282" y="291"/>
                </a:moveTo>
                <a:cubicBezTo>
                  <a:pt x="6476" y="291"/>
                  <a:pt x="6549" y="1067"/>
                  <a:pt x="6549" y="1164"/>
                </a:cubicBezTo>
                <a:cubicBezTo>
                  <a:pt x="6573" y="1285"/>
                  <a:pt x="4099" y="2061"/>
                  <a:pt x="3856" y="2134"/>
                </a:cubicBezTo>
                <a:cubicBezTo>
                  <a:pt x="3396" y="2280"/>
                  <a:pt x="2911" y="2400"/>
                  <a:pt x="2401" y="2522"/>
                </a:cubicBezTo>
                <a:cubicBezTo>
                  <a:pt x="2378" y="2497"/>
                  <a:pt x="2329" y="2474"/>
                  <a:pt x="2304" y="2449"/>
                </a:cubicBezTo>
                <a:cubicBezTo>
                  <a:pt x="2293" y="2438"/>
                  <a:pt x="2282" y="2433"/>
                  <a:pt x="2271" y="2433"/>
                </a:cubicBezTo>
                <a:cubicBezTo>
                  <a:pt x="2237" y="2433"/>
                  <a:pt x="2213" y="2485"/>
                  <a:pt x="2232" y="2522"/>
                </a:cubicBezTo>
                <a:cubicBezTo>
                  <a:pt x="2256" y="2546"/>
                  <a:pt x="2256" y="2546"/>
                  <a:pt x="2256" y="2571"/>
                </a:cubicBezTo>
                <a:cubicBezTo>
                  <a:pt x="2135" y="2594"/>
                  <a:pt x="1990" y="2643"/>
                  <a:pt x="1844" y="2668"/>
                </a:cubicBezTo>
                <a:cubicBezTo>
                  <a:pt x="1650" y="2594"/>
                  <a:pt x="1431" y="2522"/>
                  <a:pt x="1237" y="2449"/>
                </a:cubicBezTo>
                <a:cubicBezTo>
                  <a:pt x="1479" y="2425"/>
                  <a:pt x="1747" y="2425"/>
                  <a:pt x="2013" y="2425"/>
                </a:cubicBezTo>
                <a:cubicBezTo>
                  <a:pt x="2019" y="2428"/>
                  <a:pt x="2026" y="2428"/>
                  <a:pt x="2031" y="2428"/>
                </a:cubicBezTo>
                <a:cubicBezTo>
                  <a:pt x="2090" y="2428"/>
                  <a:pt x="2104" y="2326"/>
                  <a:pt x="2038" y="2303"/>
                </a:cubicBezTo>
                <a:cubicBezTo>
                  <a:pt x="1844" y="2206"/>
                  <a:pt x="1625" y="2109"/>
                  <a:pt x="1408" y="2037"/>
                </a:cubicBezTo>
                <a:cubicBezTo>
                  <a:pt x="1576" y="2037"/>
                  <a:pt x="1722" y="2061"/>
                  <a:pt x="1868" y="2061"/>
                </a:cubicBezTo>
                <a:cubicBezTo>
                  <a:pt x="1965" y="2061"/>
                  <a:pt x="1990" y="1940"/>
                  <a:pt x="1916" y="1915"/>
                </a:cubicBezTo>
                <a:cubicBezTo>
                  <a:pt x="1796" y="1867"/>
                  <a:pt x="1650" y="1818"/>
                  <a:pt x="1528" y="1770"/>
                </a:cubicBezTo>
                <a:cubicBezTo>
                  <a:pt x="1699" y="1746"/>
                  <a:pt x="1844" y="1698"/>
                  <a:pt x="2013" y="1649"/>
                </a:cubicBezTo>
                <a:cubicBezTo>
                  <a:pt x="2080" y="1626"/>
                  <a:pt x="2046" y="1524"/>
                  <a:pt x="1983" y="1524"/>
                </a:cubicBezTo>
                <a:cubicBezTo>
                  <a:pt x="1977" y="1524"/>
                  <a:pt x="1971" y="1525"/>
                  <a:pt x="1965" y="1527"/>
                </a:cubicBezTo>
                <a:cubicBezTo>
                  <a:pt x="1893" y="1527"/>
                  <a:pt x="1819" y="1527"/>
                  <a:pt x="1722" y="1552"/>
                </a:cubicBezTo>
                <a:cubicBezTo>
                  <a:pt x="2329" y="1358"/>
                  <a:pt x="2935" y="1139"/>
                  <a:pt x="3565" y="945"/>
                </a:cubicBezTo>
                <a:cubicBezTo>
                  <a:pt x="4196" y="728"/>
                  <a:pt x="4852" y="557"/>
                  <a:pt x="5506" y="411"/>
                </a:cubicBezTo>
                <a:cubicBezTo>
                  <a:pt x="5773" y="363"/>
                  <a:pt x="6039" y="340"/>
                  <a:pt x="6282" y="291"/>
                </a:cubicBezTo>
                <a:close/>
                <a:moveTo>
                  <a:pt x="1020" y="2546"/>
                </a:moveTo>
                <a:lnTo>
                  <a:pt x="1020" y="2546"/>
                </a:lnTo>
                <a:cubicBezTo>
                  <a:pt x="1214" y="2620"/>
                  <a:pt x="1408" y="2668"/>
                  <a:pt x="1602" y="2717"/>
                </a:cubicBezTo>
                <a:lnTo>
                  <a:pt x="1625" y="2740"/>
                </a:lnTo>
                <a:cubicBezTo>
                  <a:pt x="1479" y="2765"/>
                  <a:pt x="1334" y="2814"/>
                  <a:pt x="1188" y="2862"/>
                </a:cubicBezTo>
                <a:cubicBezTo>
                  <a:pt x="1188" y="2814"/>
                  <a:pt x="1188" y="2765"/>
                  <a:pt x="1165" y="2740"/>
                </a:cubicBezTo>
                <a:cubicBezTo>
                  <a:pt x="1117" y="2668"/>
                  <a:pt x="1068" y="2620"/>
                  <a:pt x="1020" y="2546"/>
                </a:cubicBezTo>
                <a:close/>
                <a:moveTo>
                  <a:pt x="2207" y="2934"/>
                </a:moveTo>
                <a:cubicBezTo>
                  <a:pt x="2378" y="3031"/>
                  <a:pt x="2523" y="3128"/>
                  <a:pt x="2644" y="3250"/>
                </a:cubicBezTo>
                <a:cubicBezTo>
                  <a:pt x="2475" y="3250"/>
                  <a:pt x="2281" y="3250"/>
                  <a:pt x="2087" y="3225"/>
                </a:cubicBezTo>
                <a:cubicBezTo>
                  <a:pt x="2087" y="3128"/>
                  <a:pt x="2062" y="3056"/>
                  <a:pt x="2062" y="2959"/>
                </a:cubicBezTo>
                <a:cubicBezTo>
                  <a:pt x="2110" y="2959"/>
                  <a:pt x="2159" y="2934"/>
                  <a:pt x="2207" y="2934"/>
                </a:cubicBezTo>
                <a:close/>
                <a:moveTo>
                  <a:pt x="2110" y="3419"/>
                </a:moveTo>
                <a:lnTo>
                  <a:pt x="2110" y="3419"/>
                </a:lnTo>
                <a:cubicBezTo>
                  <a:pt x="2281" y="3541"/>
                  <a:pt x="2426" y="3687"/>
                  <a:pt x="2595" y="3784"/>
                </a:cubicBezTo>
                <a:cubicBezTo>
                  <a:pt x="2450" y="3784"/>
                  <a:pt x="2304" y="3784"/>
                  <a:pt x="2159" y="3758"/>
                </a:cubicBezTo>
                <a:cubicBezTo>
                  <a:pt x="2135" y="3638"/>
                  <a:pt x="2135" y="3541"/>
                  <a:pt x="2110" y="3419"/>
                </a:cubicBezTo>
                <a:close/>
                <a:moveTo>
                  <a:pt x="2207" y="3953"/>
                </a:moveTo>
                <a:lnTo>
                  <a:pt x="2207" y="3953"/>
                </a:lnTo>
                <a:cubicBezTo>
                  <a:pt x="2353" y="4075"/>
                  <a:pt x="2523" y="4220"/>
                  <a:pt x="2669" y="4341"/>
                </a:cubicBezTo>
                <a:cubicBezTo>
                  <a:pt x="2547" y="4317"/>
                  <a:pt x="2401" y="4317"/>
                  <a:pt x="2256" y="4292"/>
                </a:cubicBezTo>
                <a:cubicBezTo>
                  <a:pt x="2232" y="4172"/>
                  <a:pt x="2232" y="4075"/>
                  <a:pt x="2207" y="3953"/>
                </a:cubicBezTo>
                <a:close/>
                <a:moveTo>
                  <a:pt x="2304" y="4511"/>
                </a:moveTo>
                <a:cubicBezTo>
                  <a:pt x="2498" y="4632"/>
                  <a:pt x="2669" y="4754"/>
                  <a:pt x="2838" y="4874"/>
                </a:cubicBezTo>
                <a:cubicBezTo>
                  <a:pt x="2692" y="4851"/>
                  <a:pt x="2523" y="4826"/>
                  <a:pt x="2378" y="4802"/>
                </a:cubicBezTo>
                <a:lnTo>
                  <a:pt x="2304" y="4511"/>
                </a:lnTo>
                <a:close/>
                <a:moveTo>
                  <a:pt x="5554" y="1843"/>
                </a:moveTo>
                <a:cubicBezTo>
                  <a:pt x="5554" y="1843"/>
                  <a:pt x="5554" y="1867"/>
                  <a:pt x="5579" y="1892"/>
                </a:cubicBezTo>
                <a:cubicBezTo>
                  <a:pt x="5676" y="2255"/>
                  <a:pt x="5797" y="2620"/>
                  <a:pt x="5919" y="2982"/>
                </a:cubicBezTo>
                <a:cubicBezTo>
                  <a:pt x="5991" y="3202"/>
                  <a:pt x="6258" y="3807"/>
                  <a:pt x="6161" y="4050"/>
                </a:cubicBezTo>
                <a:cubicBezTo>
                  <a:pt x="6136" y="4123"/>
                  <a:pt x="6210" y="4195"/>
                  <a:pt x="6282" y="4195"/>
                </a:cubicBezTo>
                <a:cubicBezTo>
                  <a:pt x="5263" y="4463"/>
                  <a:pt x="4244" y="4705"/>
                  <a:pt x="3251" y="4996"/>
                </a:cubicBezTo>
                <a:cubicBezTo>
                  <a:pt x="3251" y="4971"/>
                  <a:pt x="3251" y="4971"/>
                  <a:pt x="3226" y="4948"/>
                </a:cubicBezTo>
                <a:cubicBezTo>
                  <a:pt x="2983" y="4802"/>
                  <a:pt x="2741" y="4632"/>
                  <a:pt x="2523" y="4463"/>
                </a:cubicBezTo>
                <a:lnTo>
                  <a:pt x="2523" y="4463"/>
                </a:lnTo>
                <a:cubicBezTo>
                  <a:pt x="2669" y="4486"/>
                  <a:pt x="2838" y="4486"/>
                  <a:pt x="3008" y="4560"/>
                </a:cubicBezTo>
                <a:cubicBezTo>
                  <a:pt x="3015" y="4562"/>
                  <a:pt x="3021" y="4563"/>
                  <a:pt x="3027" y="4563"/>
                </a:cubicBezTo>
                <a:cubicBezTo>
                  <a:pt x="3092" y="4563"/>
                  <a:pt x="3147" y="4461"/>
                  <a:pt x="3080" y="4438"/>
                </a:cubicBezTo>
                <a:cubicBezTo>
                  <a:pt x="2814" y="4269"/>
                  <a:pt x="2595" y="4098"/>
                  <a:pt x="2378" y="3904"/>
                </a:cubicBezTo>
                <a:lnTo>
                  <a:pt x="2378" y="3904"/>
                </a:lnTo>
                <a:cubicBezTo>
                  <a:pt x="2523" y="3929"/>
                  <a:pt x="2692" y="3929"/>
                  <a:pt x="2863" y="3953"/>
                </a:cubicBezTo>
                <a:cubicBezTo>
                  <a:pt x="2911" y="3953"/>
                  <a:pt x="2960" y="3855"/>
                  <a:pt x="2911" y="3832"/>
                </a:cubicBezTo>
                <a:cubicBezTo>
                  <a:pt x="2692" y="3710"/>
                  <a:pt x="2498" y="3541"/>
                  <a:pt x="2304" y="3396"/>
                </a:cubicBezTo>
                <a:cubicBezTo>
                  <a:pt x="2418" y="3396"/>
                  <a:pt x="2542" y="3384"/>
                  <a:pt x="2670" y="3384"/>
                </a:cubicBezTo>
                <a:cubicBezTo>
                  <a:pt x="2734" y="3384"/>
                  <a:pt x="2798" y="3387"/>
                  <a:pt x="2863" y="3396"/>
                </a:cubicBezTo>
                <a:cubicBezTo>
                  <a:pt x="2868" y="3398"/>
                  <a:pt x="2873" y="3399"/>
                  <a:pt x="2878" y="3399"/>
                </a:cubicBezTo>
                <a:cubicBezTo>
                  <a:pt x="2920" y="3399"/>
                  <a:pt x="2955" y="3317"/>
                  <a:pt x="2911" y="3273"/>
                </a:cubicBezTo>
                <a:cubicBezTo>
                  <a:pt x="2741" y="3153"/>
                  <a:pt x="2572" y="3008"/>
                  <a:pt x="2401" y="2885"/>
                </a:cubicBezTo>
                <a:cubicBezTo>
                  <a:pt x="2426" y="2885"/>
                  <a:pt x="2450" y="2862"/>
                  <a:pt x="2475" y="2862"/>
                </a:cubicBezTo>
                <a:cubicBezTo>
                  <a:pt x="2863" y="2740"/>
                  <a:pt x="3274" y="2594"/>
                  <a:pt x="3614" y="2497"/>
                </a:cubicBezTo>
                <a:cubicBezTo>
                  <a:pt x="4270" y="2280"/>
                  <a:pt x="4924" y="2061"/>
                  <a:pt x="5554" y="1843"/>
                </a:cubicBezTo>
                <a:close/>
                <a:moveTo>
                  <a:pt x="2426" y="4971"/>
                </a:moveTo>
                <a:lnTo>
                  <a:pt x="2426" y="4971"/>
                </a:lnTo>
                <a:cubicBezTo>
                  <a:pt x="2620" y="5020"/>
                  <a:pt x="2814" y="5045"/>
                  <a:pt x="3032" y="5068"/>
                </a:cubicBezTo>
                <a:cubicBezTo>
                  <a:pt x="2863" y="5117"/>
                  <a:pt x="2669" y="5165"/>
                  <a:pt x="2498" y="5214"/>
                </a:cubicBezTo>
                <a:cubicBezTo>
                  <a:pt x="2475" y="5142"/>
                  <a:pt x="2450" y="5045"/>
                  <a:pt x="2426" y="4971"/>
                </a:cubicBezTo>
                <a:close/>
                <a:moveTo>
                  <a:pt x="1819" y="5699"/>
                </a:moveTo>
                <a:cubicBezTo>
                  <a:pt x="1844" y="5747"/>
                  <a:pt x="1868" y="5796"/>
                  <a:pt x="1916" y="5821"/>
                </a:cubicBezTo>
                <a:cubicBezTo>
                  <a:pt x="1797" y="5837"/>
                  <a:pt x="1677" y="5855"/>
                  <a:pt x="1558" y="5855"/>
                </a:cubicBezTo>
                <a:cubicBezTo>
                  <a:pt x="1508" y="5855"/>
                  <a:pt x="1458" y="5852"/>
                  <a:pt x="1408" y="5844"/>
                </a:cubicBezTo>
                <a:cubicBezTo>
                  <a:pt x="1505" y="5821"/>
                  <a:pt x="1576" y="5796"/>
                  <a:pt x="1650" y="5773"/>
                </a:cubicBezTo>
                <a:cubicBezTo>
                  <a:pt x="1699" y="5747"/>
                  <a:pt x="1771" y="5724"/>
                  <a:pt x="1819" y="5699"/>
                </a:cubicBezTo>
                <a:close/>
                <a:moveTo>
                  <a:pt x="1285" y="5893"/>
                </a:moveTo>
                <a:cubicBezTo>
                  <a:pt x="1285" y="5893"/>
                  <a:pt x="1285" y="5918"/>
                  <a:pt x="1311" y="5941"/>
                </a:cubicBezTo>
                <a:cubicBezTo>
                  <a:pt x="1334" y="5990"/>
                  <a:pt x="1382" y="6015"/>
                  <a:pt x="1431" y="6064"/>
                </a:cubicBezTo>
                <a:cubicBezTo>
                  <a:pt x="1262" y="6038"/>
                  <a:pt x="1091" y="6038"/>
                  <a:pt x="923" y="6015"/>
                </a:cubicBezTo>
                <a:cubicBezTo>
                  <a:pt x="1043" y="5967"/>
                  <a:pt x="1165" y="5918"/>
                  <a:pt x="1285" y="5893"/>
                </a:cubicBezTo>
                <a:close/>
                <a:moveTo>
                  <a:pt x="752" y="6064"/>
                </a:moveTo>
                <a:cubicBezTo>
                  <a:pt x="752" y="6087"/>
                  <a:pt x="777" y="6112"/>
                  <a:pt x="800" y="6112"/>
                </a:cubicBezTo>
                <a:cubicBezTo>
                  <a:pt x="897" y="6184"/>
                  <a:pt x="994" y="6232"/>
                  <a:pt x="1091" y="6281"/>
                </a:cubicBezTo>
                <a:cubicBezTo>
                  <a:pt x="897" y="6281"/>
                  <a:pt x="680" y="6281"/>
                  <a:pt x="486" y="6258"/>
                </a:cubicBezTo>
                <a:cubicBezTo>
                  <a:pt x="438" y="6258"/>
                  <a:pt x="389" y="6306"/>
                  <a:pt x="412" y="6355"/>
                </a:cubicBezTo>
                <a:cubicBezTo>
                  <a:pt x="364" y="6355"/>
                  <a:pt x="340" y="6378"/>
                  <a:pt x="292" y="6378"/>
                </a:cubicBezTo>
                <a:cubicBezTo>
                  <a:pt x="315" y="6281"/>
                  <a:pt x="412" y="6184"/>
                  <a:pt x="606" y="6112"/>
                </a:cubicBezTo>
                <a:cubicBezTo>
                  <a:pt x="655" y="6112"/>
                  <a:pt x="703" y="6087"/>
                  <a:pt x="752" y="6064"/>
                </a:cubicBezTo>
                <a:close/>
                <a:moveTo>
                  <a:pt x="8125" y="3978"/>
                </a:moveTo>
                <a:lnTo>
                  <a:pt x="8199" y="4341"/>
                </a:lnTo>
                <a:cubicBezTo>
                  <a:pt x="7762" y="4486"/>
                  <a:pt x="7349" y="4680"/>
                  <a:pt x="6912" y="4802"/>
                </a:cubicBezTo>
                <a:cubicBezTo>
                  <a:pt x="6355" y="4948"/>
                  <a:pt x="5773" y="5068"/>
                  <a:pt x="5240" y="5239"/>
                </a:cubicBezTo>
                <a:cubicBezTo>
                  <a:pt x="3933" y="5601"/>
                  <a:pt x="2674" y="6062"/>
                  <a:pt x="1390" y="6424"/>
                </a:cubicBezTo>
                <a:lnTo>
                  <a:pt x="1390" y="6424"/>
                </a:lnTo>
                <a:cubicBezTo>
                  <a:pt x="1412" y="6412"/>
                  <a:pt x="1426" y="6350"/>
                  <a:pt x="1382" y="6306"/>
                </a:cubicBezTo>
                <a:cubicBezTo>
                  <a:pt x="1334" y="6258"/>
                  <a:pt x="1262" y="6232"/>
                  <a:pt x="1188" y="6184"/>
                </a:cubicBezTo>
                <a:lnTo>
                  <a:pt x="1188" y="6184"/>
                </a:lnTo>
                <a:cubicBezTo>
                  <a:pt x="1382" y="6209"/>
                  <a:pt x="1576" y="6209"/>
                  <a:pt x="1771" y="6232"/>
                </a:cubicBezTo>
                <a:cubicBezTo>
                  <a:pt x="1844" y="6232"/>
                  <a:pt x="1893" y="6112"/>
                  <a:pt x="1796" y="6087"/>
                </a:cubicBezTo>
                <a:cubicBezTo>
                  <a:pt x="1699" y="6064"/>
                  <a:pt x="1625" y="6038"/>
                  <a:pt x="1553" y="5990"/>
                </a:cubicBezTo>
                <a:cubicBezTo>
                  <a:pt x="1747" y="5990"/>
                  <a:pt x="1941" y="5967"/>
                  <a:pt x="2135" y="5918"/>
                </a:cubicBezTo>
                <a:cubicBezTo>
                  <a:pt x="2207" y="5918"/>
                  <a:pt x="2207" y="5821"/>
                  <a:pt x="2135" y="5796"/>
                </a:cubicBezTo>
                <a:lnTo>
                  <a:pt x="2135" y="5796"/>
                </a:lnTo>
                <a:cubicBezTo>
                  <a:pt x="2137" y="5798"/>
                  <a:pt x="2137" y="5799"/>
                  <a:pt x="2135" y="5799"/>
                </a:cubicBezTo>
                <a:cubicBezTo>
                  <a:pt x="2111" y="5799"/>
                  <a:pt x="1893" y="5699"/>
                  <a:pt x="1893" y="5699"/>
                </a:cubicBezTo>
                <a:lnTo>
                  <a:pt x="1893" y="5676"/>
                </a:lnTo>
                <a:cubicBezTo>
                  <a:pt x="2572" y="5481"/>
                  <a:pt x="3274" y="5287"/>
                  <a:pt x="3953" y="5093"/>
                </a:cubicBezTo>
                <a:cubicBezTo>
                  <a:pt x="5360" y="4729"/>
                  <a:pt x="6744" y="4389"/>
                  <a:pt x="8125" y="3978"/>
                </a:cubicBezTo>
                <a:close/>
                <a:moveTo>
                  <a:pt x="1020" y="6426"/>
                </a:moveTo>
                <a:cubicBezTo>
                  <a:pt x="1117" y="6426"/>
                  <a:pt x="1237" y="6426"/>
                  <a:pt x="1334" y="6452"/>
                </a:cubicBezTo>
                <a:lnTo>
                  <a:pt x="1359" y="6452"/>
                </a:lnTo>
                <a:cubicBezTo>
                  <a:pt x="1020" y="6549"/>
                  <a:pt x="703" y="6646"/>
                  <a:pt x="364" y="6717"/>
                </a:cubicBezTo>
                <a:cubicBezTo>
                  <a:pt x="340" y="6620"/>
                  <a:pt x="315" y="6549"/>
                  <a:pt x="292" y="6475"/>
                </a:cubicBezTo>
                <a:lnTo>
                  <a:pt x="292" y="6475"/>
                </a:lnTo>
                <a:cubicBezTo>
                  <a:pt x="328" y="6488"/>
                  <a:pt x="370" y="6488"/>
                  <a:pt x="413" y="6488"/>
                </a:cubicBezTo>
                <a:cubicBezTo>
                  <a:pt x="455" y="6488"/>
                  <a:pt x="498" y="6488"/>
                  <a:pt x="535" y="6500"/>
                </a:cubicBezTo>
                <a:lnTo>
                  <a:pt x="971" y="6500"/>
                </a:lnTo>
                <a:cubicBezTo>
                  <a:pt x="994" y="6500"/>
                  <a:pt x="1020" y="6452"/>
                  <a:pt x="1020" y="6426"/>
                </a:cubicBezTo>
                <a:close/>
                <a:moveTo>
                  <a:pt x="1262" y="6743"/>
                </a:moveTo>
                <a:cubicBezTo>
                  <a:pt x="1505" y="6863"/>
                  <a:pt x="1673" y="7057"/>
                  <a:pt x="1844" y="7251"/>
                </a:cubicBezTo>
                <a:cubicBezTo>
                  <a:pt x="1650" y="7203"/>
                  <a:pt x="1479" y="7179"/>
                  <a:pt x="1285" y="7131"/>
                </a:cubicBezTo>
                <a:cubicBezTo>
                  <a:pt x="1285" y="7009"/>
                  <a:pt x="1262" y="6863"/>
                  <a:pt x="1237" y="6743"/>
                </a:cubicBezTo>
                <a:close/>
                <a:moveTo>
                  <a:pt x="1334" y="7325"/>
                </a:moveTo>
                <a:lnTo>
                  <a:pt x="1334" y="7325"/>
                </a:lnTo>
                <a:cubicBezTo>
                  <a:pt x="1553" y="7494"/>
                  <a:pt x="1771" y="7639"/>
                  <a:pt x="2013" y="7785"/>
                </a:cubicBezTo>
                <a:cubicBezTo>
                  <a:pt x="1868" y="7785"/>
                  <a:pt x="1699" y="7785"/>
                  <a:pt x="1553" y="7761"/>
                </a:cubicBezTo>
                <a:cubicBezTo>
                  <a:pt x="1505" y="7761"/>
                  <a:pt x="1456" y="7833"/>
                  <a:pt x="1505" y="7858"/>
                </a:cubicBezTo>
                <a:cubicBezTo>
                  <a:pt x="1650" y="8052"/>
                  <a:pt x="1819" y="8221"/>
                  <a:pt x="1990" y="8367"/>
                </a:cubicBezTo>
                <a:cubicBezTo>
                  <a:pt x="2013" y="8415"/>
                  <a:pt x="2038" y="8464"/>
                  <a:pt x="2062" y="8464"/>
                </a:cubicBezTo>
                <a:cubicBezTo>
                  <a:pt x="1977" y="8476"/>
                  <a:pt x="1899" y="8483"/>
                  <a:pt x="1820" y="8483"/>
                </a:cubicBezTo>
                <a:cubicBezTo>
                  <a:pt x="1741" y="8483"/>
                  <a:pt x="1662" y="8476"/>
                  <a:pt x="1576" y="8464"/>
                </a:cubicBezTo>
                <a:cubicBezTo>
                  <a:pt x="1528" y="8464"/>
                  <a:pt x="1505" y="8537"/>
                  <a:pt x="1553" y="8586"/>
                </a:cubicBezTo>
                <a:cubicBezTo>
                  <a:pt x="1745" y="8753"/>
                  <a:pt x="1913" y="8970"/>
                  <a:pt x="2082" y="9185"/>
                </a:cubicBezTo>
                <a:lnTo>
                  <a:pt x="2082" y="9185"/>
                </a:lnTo>
                <a:cubicBezTo>
                  <a:pt x="2054" y="9154"/>
                  <a:pt x="1985" y="9143"/>
                  <a:pt x="1902" y="9143"/>
                </a:cubicBezTo>
                <a:cubicBezTo>
                  <a:pt x="1814" y="9143"/>
                  <a:pt x="1710" y="9155"/>
                  <a:pt x="1625" y="9168"/>
                </a:cubicBezTo>
                <a:cubicBezTo>
                  <a:pt x="1505" y="8561"/>
                  <a:pt x="1408" y="7955"/>
                  <a:pt x="1334" y="7325"/>
                </a:cubicBezTo>
                <a:close/>
                <a:moveTo>
                  <a:pt x="1673" y="9362"/>
                </a:moveTo>
                <a:lnTo>
                  <a:pt x="1673" y="9362"/>
                </a:lnTo>
                <a:cubicBezTo>
                  <a:pt x="1819" y="9482"/>
                  <a:pt x="1941" y="9653"/>
                  <a:pt x="2038" y="9822"/>
                </a:cubicBezTo>
                <a:cubicBezTo>
                  <a:pt x="2115" y="9912"/>
                  <a:pt x="2090" y="9941"/>
                  <a:pt x="2020" y="9941"/>
                </a:cubicBezTo>
                <a:cubicBezTo>
                  <a:pt x="1959" y="9941"/>
                  <a:pt x="1862" y="9919"/>
                  <a:pt x="1771" y="9896"/>
                </a:cubicBezTo>
                <a:cubicBezTo>
                  <a:pt x="1747" y="9725"/>
                  <a:pt x="1699" y="9531"/>
                  <a:pt x="1673" y="9362"/>
                </a:cubicBezTo>
                <a:close/>
                <a:moveTo>
                  <a:pt x="1819" y="10138"/>
                </a:moveTo>
                <a:lnTo>
                  <a:pt x="2256" y="10429"/>
                </a:lnTo>
                <a:cubicBezTo>
                  <a:pt x="2329" y="10483"/>
                  <a:pt x="2511" y="10552"/>
                  <a:pt x="2474" y="10552"/>
                </a:cubicBezTo>
                <a:cubicBezTo>
                  <a:pt x="2461" y="10552"/>
                  <a:pt x="2425" y="10544"/>
                  <a:pt x="2353" y="10526"/>
                </a:cubicBezTo>
                <a:cubicBezTo>
                  <a:pt x="2184" y="10501"/>
                  <a:pt x="2038" y="10501"/>
                  <a:pt x="1893" y="10478"/>
                </a:cubicBezTo>
                <a:cubicBezTo>
                  <a:pt x="1868" y="10356"/>
                  <a:pt x="1844" y="10235"/>
                  <a:pt x="1819" y="10138"/>
                </a:cubicBezTo>
                <a:close/>
                <a:moveTo>
                  <a:pt x="1941" y="10647"/>
                </a:moveTo>
                <a:lnTo>
                  <a:pt x="1941" y="10647"/>
                </a:lnTo>
                <a:cubicBezTo>
                  <a:pt x="2129" y="10787"/>
                  <a:pt x="2293" y="10951"/>
                  <a:pt x="2479" y="11115"/>
                </a:cubicBezTo>
                <a:lnTo>
                  <a:pt x="2479" y="11115"/>
                </a:lnTo>
                <a:cubicBezTo>
                  <a:pt x="2374" y="11035"/>
                  <a:pt x="2173" y="11033"/>
                  <a:pt x="2013" y="11011"/>
                </a:cubicBezTo>
                <a:lnTo>
                  <a:pt x="1941" y="10647"/>
                </a:lnTo>
                <a:close/>
                <a:moveTo>
                  <a:pt x="2062" y="11205"/>
                </a:moveTo>
                <a:lnTo>
                  <a:pt x="2062" y="11205"/>
                </a:lnTo>
                <a:cubicBezTo>
                  <a:pt x="2232" y="11326"/>
                  <a:pt x="2401" y="11471"/>
                  <a:pt x="2572" y="11617"/>
                </a:cubicBezTo>
                <a:cubicBezTo>
                  <a:pt x="2498" y="11568"/>
                  <a:pt x="2329" y="11568"/>
                  <a:pt x="2135" y="11568"/>
                </a:cubicBezTo>
                <a:lnTo>
                  <a:pt x="2062" y="11205"/>
                </a:lnTo>
                <a:close/>
                <a:moveTo>
                  <a:pt x="2207" y="11859"/>
                </a:moveTo>
                <a:lnTo>
                  <a:pt x="2207" y="11859"/>
                </a:lnTo>
                <a:cubicBezTo>
                  <a:pt x="2378" y="11982"/>
                  <a:pt x="2547" y="12102"/>
                  <a:pt x="2717" y="12199"/>
                </a:cubicBezTo>
                <a:cubicBezTo>
                  <a:pt x="2833" y="12283"/>
                  <a:pt x="2950" y="12309"/>
                  <a:pt x="2933" y="12309"/>
                </a:cubicBezTo>
                <a:cubicBezTo>
                  <a:pt x="2926" y="12309"/>
                  <a:pt x="2890" y="12304"/>
                  <a:pt x="2814" y="12296"/>
                </a:cubicBezTo>
                <a:cubicBezTo>
                  <a:pt x="2620" y="12273"/>
                  <a:pt x="2450" y="12224"/>
                  <a:pt x="2281" y="12176"/>
                </a:cubicBezTo>
                <a:cubicBezTo>
                  <a:pt x="2256" y="12079"/>
                  <a:pt x="2232" y="11956"/>
                  <a:pt x="2207" y="11859"/>
                </a:cubicBezTo>
                <a:close/>
                <a:moveTo>
                  <a:pt x="2329" y="12370"/>
                </a:moveTo>
                <a:lnTo>
                  <a:pt x="2329" y="12370"/>
                </a:lnTo>
                <a:cubicBezTo>
                  <a:pt x="2572" y="12564"/>
                  <a:pt x="2814" y="12732"/>
                  <a:pt x="3032" y="12903"/>
                </a:cubicBezTo>
                <a:cubicBezTo>
                  <a:pt x="3093" y="12915"/>
                  <a:pt x="3117" y="12921"/>
                  <a:pt x="3102" y="12921"/>
                </a:cubicBezTo>
                <a:cubicBezTo>
                  <a:pt x="3087" y="12921"/>
                  <a:pt x="3032" y="12915"/>
                  <a:pt x="2935" y="12903"/>
                </a:cubicBezTo>
                <a:cubicBezTo>
                  <a:pt x="2766" y="12903"/>
                  <a:pt x="2620" y="12903"/>
                  <a:pt x="2450" y="12878"/>
                </a:cubicBezTo>
                <a:cubicBezTo>
                  <a:pt x="2426" y="12709"/>
                  <a:pt x="2378" y="12538"/>
                  <a:pt x="2329" y="12370"/>
                </a:cubicBezTo>
                <a:close/>
                <a:moveTo>
                  <a:pt x="2498" y="13072"/>
                </a:moveTo>
                <a:cubicBezTo>
                  <a:pt x="2620" y="13169"/>
                  <a:pt x="2741" y="13291"/>
                  <a:pt x="2886" y="13412"/>
                </a:cubicBezTo>
                <a:cubicBezTo>
                  <a:pt x="3020" y="13530"/>
                  <a:pt x="2972" y="13568"/>
                  <a:pt x="2865" y="13568"/>
                </a:cubicBezTo>
                <a:cubicBezTo>
                  <a:pt x="2797" y="13568"/>
                  <a:pt x="2705" y="13553"/>
                  <a:pt x="2620" y="13534"/>
                </a:cubicBezTo>
                <a:cubicBezTo>
                  <a:pt x="2572" y="13388"/>
                  <a:pt x="2547" y="13218"/>
                  <a:pt x="2498" y="13072"/>
                </a:cubicBezTo>
                <a:close/>
                <a:moveTo>
                  <a:pt x="2692" y="13825"/>
                </a:moveTo>
                <a:lnTo>
                  <a:pt x="2692" y="13825"/>
                </a:lnTo>
                <a:cubicBezTo>
                  <a:pt x="2838" y="13922"/>
                  <a:pt x="3008" y="14019"/>
                  <a:pt x="3177" y="14116"/>
                </a:cubicBezTo>
                <a:cubicBezTo>
                  <a:pt x="3270" y="14178"/>
                  <a:pt x="3543" y="14260"/>
                  <a:pt x="3542" y="14260"/>
                </a:cubicBezTo>
                <a:cubicBezTo>
                  <a:pt x="3542" y="14260"/>
                  <a:pt x="3455" y="14234"/>
                  <a:pt x="3202" y="14164"/>
                </a:cubicBezTo>
                <a:cubicBezTo>
                  <a:pt x="3080" y="14139"/>
                  <a:pt x="2983" y="14116"/>
                  <a:pt x="2863" y="14091"/>
                </a:cubicBezTo>
                <a:cubicBezTo>
                  <a:pt x="2856" y="14088"/>
                  <a:pt x="2850" y="14086"/>
                  <a:pt x="2845" y="14086"/>
                </a:cubicBezTo>
                <a:cubicBezTo>
                  <a:pt x="2809" y="14086"/>
                  <a:pt x="2796" y="14146"/>
                  <a:pt x="2838" y="14188"/>
                </a:cubicBezTo>
                <a:cubicBezTo>
                  <a:pt x="3057" y="14358"/>
                  <a:pt x="3251" y="14576"/>
                  <a:pt x="3468" y="14770"/>
                </a:cubicBezTo>
                <a:lnTo>
                  <a:pt x="3396" y="14770"/>
                </a:lnTo>
                <a:cubicBezTo>
                  <a:pt x="3311" y="14758"/>
                  <a:pt x="3232" y="14758"/>
                  <a:pt x="3156" y="14758"/>
                </a:cubicBezTo>
                <a:cubicBezTo>
                  <a:pt x="3080" y="14758"/>
                  <a:pt x="3007" y="14758"/>
                  <a:pt x="2935" y="14746"/>
                </a:cubicBezTo>
                <a:cubicBezTo>
                  <a:pt x="2838" y="14430"/>
                  <a:pt x="2766" y="14116"/>
                  <a:pt x="2692" y="13825"/>
                </a:cubicBezTo>
                <a:close/>
                <a:moveTo>
                  <a:pt x="2983" y="15012"/>
                </a:moveTo>
                <a:lnTo>
                  <a:pt x="2983" y="15012"/>
                </a:lnTo>
                <a:cubicBezTo>
                  <a:pt x="3105" y="15109"/>
                  <a:pt x="3226" y="15232"/>
                  <a:pt x="3348" y="15303"/>
                </a:cubicBezTo>
                <a:cubicBezTo>
                  <a:pt x="3251" y="15303"/>
                  <a:pt x="3154" y="15280"/>
                  <a:pt x="3057" y="15255"/>
                </a:cubicBezTo>
                <a:cubicBezTo>
                  <a:pt x="3032" y="15183"/>
                  <a:pt x="3008" y="15086"/>
                  <a:pt x="2983" y="15012"/>
                </a:cubicBezTo>
                <a:close/>
                <a:moveTo>
                  <a:pt x="3129" y="15523"/>
                </a:moveTo>
                <a:lnTo>
                  <a:pt x="3129" y="15523"/>
                </a:lnTo>
                <a:cubicBezTo>
                  <a:pt x="3274" y="15643"/>
                  <a:pt x="3445" y="15765"/>
                  <a:pt x="3614" y="15885"/>
                </a:cubicBezTo>
                <a:cubicBezTo>
                  <a:pt x="3688" y="15934"/>
                  <a:pt x="3759" y="15959"/>
                  <a:pt x="3759" y="15959"/>
                </a:cubicBezTo>
                <a:cubicBezTo>
                  <a:pt x="3759" y="15959"/>
                  <a:pt x="3711" y="15959"/>
                  <a:pt x="3639" y="15934"/>
                </a:cubicBezTo>
                <a:cubicBezTo>
                  <a:pt x="3493" y="15934"/>
                  <a:pt x="3371" y="15934"/>
                  <a:pt x="3226" y="15911"/>
                </a:cubicBezTo>
                <a:cubicBezTo>
                  <a:pt x="3177" y="15765"/>
                  <a:pt x="3154" y="15643"/>
                  <a:pt x="3129" y="15523"/>
                </a:cubicBezTo>
                <a:close/>
                <a:moveTo>
                  <a:pt x="3299" y="16153"/>
                </a:moveTo>
                <a:cubicBezTo>
                  <a:pt x="3371" y="16225"/>
                  <a:pt x="3445" y="16274"/>
                  <a:pt x="3517" y="16347"/>
                </a:cubicBezTo>
                <a:lnTo>
                  <a:pt x="3468" y="16347"/>
                </a:lnTo>
                <a:cubicBezTo>
                  <a:pt x="3420" y="16347"/>
                  <a:pt x="3396" y="16347"/>
                  <a:pt x="3348" y="16371"/>
                </a:cubicBezTo>
                <a:cubicBezTo>
                  <a:pt x="3323" y="16299"/>
                  <a:pt x="3299" y="16225"/>
                  <a:pt x="3299" y="16153"/>
                </a:cubicBezTo>
                <a:close/>
                <a:moveTo>
                  <a:pt x="3420" y="16687"/>
                </a:moveTo>
                <a:lnTo>
                  <a:pt x="3420" y="16687"/>
                </a:lnTo>
                <a:cubicBezTo>
                  <a:pt x="3565" y="16784"/>
                  <a:pt x="3711" y="16856"/>
                  <a:pt x="3856" y="16929"/>
                </a:cubicBezTo>
                <a:lnTo>
                  <a:pt x="3493" y="16929"/>
                </a:lnTo>
                <a:cubicBezTo>
                  <a:pt x="3468" y="16856"/>
                  <a:pt x="3445" y="16784"/>
                  <a:pt x="3420" y="16687"/>
                </a:cubicBezTo>
                <a:close/>
                <a:moveTo>
                  <a:pt x="3542" y="17147"/>
                </a:moveTo>
                <a:lnTo>
                  <a:pt x="3542" y="17147"/>
                </a:lnTo>
                <a:cubicBezTo>
                  <a:pt x="3711" y="17269"/>
                  <a:pt x="3856" y="17366"/>
                  <a:pt x="4027" y="17463"/>
                </a:cubicBezTo>
                <a:lnTo>
                  <a:pt x="3930" y="17463"/>
                </a:lnTo>
                <a:cubicBezTo>
                  <a:pt x="3808" y="17463"/>
                  <a:pt x="3711" y="17438"/>
                  <a:pt x="3614" y="17438"/>
                </a:cubicBezTo>
                <a:lnTo>
                  <a:pt x="3542" y="17147"/>
                </a:lnTo>
                <a:close/>
                <a:moveTo>
                  <a:pt x="3662" y="17657"/>
                </a:moveTo>
                <a:cubicBezTo>
                  <a:pt x="3833" y="17729"/>
                  <a:pt x="4002" y="17826"/>
                  <a:pt x="4196" y="17923"/>
                </a:cubicBezTo>
                <a:cubicBezTo>
                  <a:pt x="4244" y="17948"/>
                  <a:pt x="4293" y="17971"/>
                  <a:pt x="4318" y="17971"/>
                </a:cubicBezTo>
                <a:lnTo>
                  <a:pt x="4196" y="17971"/>
                </a:lnTo>
                <a:cubicBezTo>
                  <a:pt x="4099" y="17971"/>
                  <a:pt x="3979" y="17997"/>
                  <a:pt x="3882" y="17997"/>
                </a:cubicBezTo>
                <a:cubicBezTo>
                  <a:pt x="3833" y="18020"/>
                  <a:pt x="3833" y="18094"/>
                  <a:pt x="3882" y="18117"/>
                </a:cubicBezTo>
                <a:cubicBezTo>
                  <a:pt x="4147" y="18214"/>
                  <a:pt x="4487" y="18627"/>
                  <a:pt x="4729" y="18650"/>
                </a:cubicBezTo>
                <a:cubicBezTo>
                  <a:pt x="4669" y="18646"/>
                  <a:pt x="4609" y="18644"/>
                  <a:pt x="4549" y="18644"/>
                </a:cubicBezTo>
                <a:cubicBezTo>
                  <a:pt x="4302" y="18644"/>
                  <a:pt x="4063" y="18676"/>
                  <a:pt x="3808" y="18676"/>
                </a:cubicBezTo>
                <a:cubicBezTo>
                  <a:pt x="3785" y="18456"/>
                  <a:pt x="3759" y="18239"/>
                  <a:pt x="3711" y="18020"/>
                </a:cubicBezTo>
                <a:cubicBezTo>
                  <a:pt x="3711" y="17899"/>
                  <a:pt x="3688" y="17777"/>
                  <a:pt x="3662" y="17657"/>
                </a:cubicBezTo>
                <a:close/>
                <a:moveTo>
                  <a:pt x="3833" y="18870"/>
                </a:moveTo>
                <a:lnTo>
                  <a:pt x="3833" y="18870"/>
                </a:lnTo>
                <a:cubicBezTo>
                  <a:pt x="4076" y="19015"/>
                  <a:pt x="4318" y="19184"/>
                  <a:pt x="4584" y="19329"/>
                </a:cubicBezTo>
                <a:cubicBezTo>
                  <a:pt x="4560" y="19320"/>
                  <a:pt x="4530" y="19316"/>
                  <a:pt x="4493" y="19316"/>
                </a:cubicBezTo>
                <a:cubicBezTo>
                  <a:pt x="4344" y="19316"/>
                  <a:pt x="4105" y="19383"/>
                  <a:pt x="3930" y="19403"/>
                </a:cubicBezTo>
                <a:cubicBezTo>
                  <a:pt x="3930" y="19403"/>
                  <a:pt x="3905" y="19427"/>
                  <a:pt x="3905" y="19452"/>
                </a:cubicBezTo>
                <a:lnTo>
                  <a:pt x="3833" y="18870"/>
                </a:lnTo>
                <a:close/>
                <a:moveTo>
                  <a:pt x="3910" y="19505"/>
                </a:moveTo>
                <a:cubicBezTo>
                  <a:pt x="4151" y="19719"/>
                  <a:pt x="4392" y="19864"/>
                  <a:pt x="4658" y="20009"/>
                </a:cubicBezTo>
                <a:cubicBezTo>
                  <a:pt x="4729" y="20057"/>
                  <a:pt x="4778" y="20057"/>
                  <a:pt x="4826" y="20082"/>
                </a:cubicBezTo>
                <a:lnTo>
                  <a:pt x="4706" y="20082"/>
                </a:lnTo>
                <a:cubicBezTo>
                  <a:pt x="4487" y="20106"/>
                  <a:pt x="4270" y="20106"/>
                  <a:pt x="4050" y="20106"/>
                </a:cubicBezTo>
                <a:cubicBezTo>
                  <a:pt x="4002" y="20106"/>
                  <a:pt x="3979" y="20179"/>
                  <a:pt x="4027" y="20203"/>
                </a:cubicBezTo>
                <a:cubicBezTo>
                  <a:pt x="4367" y="20373"/>
                  <a:pt x="4706" y="20494"/>
                  <a:pt x="5046" y="20664"/>
                </a:cubicBezTo>
                <a:cubicBezTo>
                  <a:pt x="4972" y="20628"/>
                  <a:pt x="4853" y="20615"/>
                  <a:pt x="4718" y="20615"/>
                </a:cubicBezTo>
                <a:cubicBezTo>
                  <a:pt x="4496" y="20615"/>
                  <a:pt x="4231" y="20649"/>
                  <a:pt x="4050" y="20664"/>
                </a:cubicBezTo>
                <a:cubicBezTo>
                  <a:pt x="4027" y="20397"/>
                  <a:pt x="3979" y="20154"/>
                  <a:pt x="3953" y="19912"/>
                </a:cubicBezTo>
                <a:cubicBezTo>
                  <a:pt x="3932" y="19776"/>
                  <a:pt x="3930" y="19640"/>
                  <a:pt x="3910" y="19505"/>
                </a:cubicBezTo>
                <a:close/>
                <a:moveTo>
                  <a:pt x="4099" y="20833"/>
                </a:moveTo>
                <a:cubicBezTo>
                  <a:pt x="4367" y="21004"/>
                  <a:pt x="4632" y="21124"/>
                  <a:pt x="4924" y="21221"/>
                </a:cubicBezTo>
                <a:cubicBezTo>
                  <a:pt x="4949" y="21221"/>
                  <a:pt x="4972" y="21247"/>
                  <a:pt x="4997" y="21247"/>
                </a:cubicBezTo>
                <a:lnTo>
                  <a:pt x="4924" y="21247"/>
                </a:lnTo>
                <a:cubicBezTo>
                  <a:pt x="4729" y="21247"/>
                  <a:pt x="4512" y="21295"/>
                  <a:pt x="4293" y="21318"/>
                </a:cubicBezTo>
                <a:cubicBezTo>
                  <a:pt x="4244" y="21318"/>
                  <a:pt x="4221" y="21392"/>
                  <a:pt x="4293" y="21415"/>
                </a:cubicBezTo>
                <a:cubicBezTo>
                  <a:pt x="4689" y="21555"/>
                  <a:pt x="5084" y="21695"/>
                  <a:pt x="5481" y="21877"/>
                </a:cubicBezTo>
                <a:lnTo>
                  <a:pt x="5481" y="21877"/>
                </a:lnTo>
                <a:cubicBezTo>
                  <a:pt x="5186" y="21750"/>
                  <a:pt x="4733" y="21706"/>
                  <a:pt x="4367" y="21706"/>
                </a:cubicBezTo>
                <a:lnTo>
                  <a:pt x="4341" y="21706"/>
                </a:lnTo>
                <a:cubicBezTo>
                  <a:pt x="4221" y="21441"/>
                  <a:pt x="4147" y="21150"/>
                  <a:pt x="4099" y="20833"/>
                </a:cubicBezTo>
                <a:close/>
                <a:moveTo>
                  <a:pt x="4415" y="21829"/>
                </a:moveTo>
                <a:lnTo>
                  <a:pt x="4415" y="21829"/>
                </a:lnTo>
                <a:cubicBezTo>
                  <a:pt x="4706" y="21997"/>
                  <a:pt x="5021" y="22094"/>
                  <a:pt x="5337" y="22191"/>
                </a:cubicBezTo>
                <a:lnTo>
                  <a:pt x="5240" y="22191"/>
                </a:lnTo>
                <a:cubicBezTo>
                  <a:pt x="4997" y="22143"/>
                  <a:pt x="4778" y="22071"/>
                  <a:pt x="4535" y="22023"/>
                </a:cubicBezTo>
                <a:cubicBezTo>
                  <a:pt x="4512" y="21997"/>
                  <a:pt x="4487" y="21949"/>
                  <a:pt x="4464" y="21900"/>
                </a:cubicBezTo>
                <a:cubicBezTo>
                  <a:pt x="4438" y="21877"/>
                  <a:pt x="4438" y="21852"/>
                  <a:pt x="4415" y="21829"/>
                </a:cubicBezTo>
                <a:close/>
                <a:moveTo>
                  <a:pt x="5094" y="22483"/>
                </a:moveTo>
                <a:cubicBezTo>
                  <a:pt x="5143" y="22483"/>
                  <a:pt x="5166" y="22483"/>
                  <a:pt x="5215" y="22508"/>
                </a:cubicBezTo>
                <a:cubicBezTo>
                  <a:pt x="5385" y="22580"/>
                  <a:pt x="5579" y="22677"/>
                  <a:pt x="5748" y="22750"/>
                </a:cubicBezTo>
                <a:cubicBezTo>
                  <a:pt x="5797" y="22774"/>
                  <a:pt x="5845" y="22799"/>
                  <a:pt x="5894" y="22799"/>
                </a:cubicBezTo>
                <a:cubicBezTo>
                  <a:pt x="5967" y="22847"/>
                  <a:pt x="6039" y="22871"/>
                  <a:pt x="6088" y="22919"/>
                </a:cubicBezTo>
                <a:cubicBezTo>
                  <a:pt x="5773" y="22799"/>
                  <a:pt x="5409" y="22653"/>
                  <a:pt x="5094" y="22483"/>
                </a:cubicBezTo>
                <a:close/>
                <a:moveTo>
                  <a:pt x="7714" y="4874"/>
                </a:moveTo>
                <a:cubicBezTo>
                  <a:pt x="7834" y="5627"/>
                  <a:pt x="7979" y="6355"/>
                  <a:pt x="8150" y="7106"/>
                </a:cubicBezTo>
                <a:cubicBezTo>
                  <a:pt x="7688" y="7203"/>
                  <a:pt x="7180" y="7348"/>
                  <a:pt x="6744" y="7567"/>
                </a:cubicBezTo>
                <a:cubicBezTo>
                  <a:pt x="6677" y="7588"/>
                  <a:pt x="6710" y="7691"/>
                  <a:pt x="6772" y="7691"/>
                </a:cubicBezTo>
                <a:cubicBezTo>
                  <a:pt x="6779" y="7691"/>
                  <a:pt x="6785" y="7690"/>
                  <a:pt x="6792" y="7688"/>
                </a:cubicBezTo>
                <a:cubicBezTo>
                  <a:pt x="7252" y="7494"/>
                  <a:pt x="7737" y="7422"/>
                  <a:pt x="8199" y="7276"/>
                </a:cubicBezTo>
                <a:cubicBezTo>
                  <a:pt x="8247" y="7519"/>
                  <a:pt x="8296" y="7736"/>
                  <a:pt x="8368" y="7955"/>
                </a:cubicBezTo>
                <a:cubicBezTo>
                  <a:pt x="8150" y="8052"/>
                  <a:pt x="7956" y="8173"/>
                  <a:pt x="7714" y="8221"/>
                </a:cubicBezTo>
                <a:cubicBezTo>
                  <a:pt x="7665" y="8221"/>
                  <a:pt x="7665" y="8318"/>
                  <a:pt x="7737" y="8318"/>
                </a:cubicBezTo>
                <a:cubicBezTo>
                  <a:pt x="7956" y="8295"/>
                  <a:pt x="8199" y="8221"/>
                  <a:pt x="8393" y="8124"/>
                </a:cubicBezTo>
                <a:lnTo>
                  <a:pt x="8538" y="8706"/>
                </a:lnTo>
                <a:cubicBezTo>
                  <a:pt x="8441" y="8732"/>
                  <a:pt x="8368" y="8780"/>
                  <a:pt x="8271" y="8803"/>
                </a:cubicBezTo>
                <a:cubicBezTo>
                  <a:pt x="8150" y="8829"/>
                  <a:pt x="8028" y="8877"/>
                  <a:pt x="7882" y="8900"/>
                </a:cubicBezTo>
                <a:cubicBezTo>
                  <a:pt x="7834" y="8900"/>
                  <a:pt x="7834" y="8997"/>
                  <a:pt x="7908" y="8997"/>
                </a:cubicBezTo>
                <a:cubicBezTo>
                  <a:pt x="8053" y="8974"/>
                  <a:pt x="8199" y="8974"/>
                  <a:pt x="8344" y="8949"/>
                </a:cubicBezTo>
                <a:cubicBezTo>
                  <a:pt x="8416" y="8926"/>
                  <a:pt x="8513" y="8926"/>
                  <a:pt x="8587" y="8877"/>
                </a:cubicBezTo>
                <a:cubicBezTo>
                  <a:pt x="8610" y="8997"/>
                  <a:pt x="8635" y="9120"/>
                  <a:pt x="8684" y="9240"/>
                </a:cubicBezTo>
                <a:cubicBezTo>
                  <a:pt x="8707" y="9337"/>
                  <a:pt x="8707" y="9459"/>
                  <a:pt x="8732" y="9556"/>
                </a:cubicBezTo>
                <a:cubicBezTo>
                  <a:pt x="8231" y="9693"/>
                  <a:pt x="7772" y="9873"/>
                  <a:pt x="7214" y="9873"/>
                </a:cubicBezTo>
                <a:cubicBezTo>
                  <a:pt x="7178" y="9873"/>
                  <a:pt x="7143" y="9872"/>
                  <a:pt x="7106" y="9870"/>
                </a:cubicBezTo>
                <a:cubicBezTo>
                  <a:pt x="7058" y="9870"/>
                  <a:pt x="7035" y="9967"/>
                  <a:pt x="7106" y="9967"/>
                </a:cubicBezTo>
                <a:cubicBezTo>
                  <a:pt x="7237" y="9986"/>
                  <a:pt x="7374" y="9995"/>
                  <a:pt x="7514" y="9995"/>
                </a:cubicBezTo>
                <a:cubicBezTo>
                  <a:pt x="7942" y="9995"/>
                  <a:pt x="8396" y="9908"/>
                  <a:pt x="8781" y="9725"/>
                </a:cubicBezTo>
                <a:cubicBezTo>
                  <a:pt x="8853" y="9993"/>
                  <a:pt x="8901" y="10259"/>
                  <a:pt x="8975" y="10526"/>
                </a:cubicBezTo>
                <a:cubicBezTo>
                  <a:pt x="8901" y="10575"/>
                  <a:pt x="8829" y="10598"/>
                  <a:pt x="8756" y="10623"/>
                </a:cubicBezTo>
                <a:cubicBezTo>
                  <a:pt x="8587" y="10695"/>
                  <a:pt x="8416" y="10720"/>
                  <a:pt x="8247" y="10720"/>
                </a:cubicBezTo>
                <a:cubicBezTo>
                  <a:pt x="8174" y="10720"/>
                  <a:pt x="8174" y="10817"/>
                  <a:pt x="8247" y="10817"/>
                </a:cubicBezTo>
                <a:cubicBezTo>
                  <a:pt x="8303" y="10830"/>
                  <a:pt x="8366" y="10836"/>
                  <a:pt x="8432" y="10836"/>
                </a:cubicBezTo>
                <a:cubicBezTo>
                  <a:pt x="8621" y="10836"/>
                  <a:pt x="8837" y="10786"/>
                  <a:pt x="8998" y="10695"/>
                </a:cubicBezTo>
                <a:cubicBezTo>
                  <a:pt x="9047" y="10866"/>
                  <a:pt x="9095" y="11035"/>
                  <a:pt x="9120" y="11205"/>
                </a:cubicBezTo>
                <a:lnTo>
                  <a:pt x="9072" y="11205"/>
                </a:lnTo>
                <a:cubicBezTo>
                  <a:pt x="8975" y="11254"/>
                  <a:pt x="8926" y="11326"/>
                  <a:pt x="8829" y="11374"/>
                </a:cubicBezTo>
                <a:cubicBezTo>
                  <a:pt x="8732" y="11423"/>
                  <a:pt x="8610" y="11423"/>
                  <a:pt x="8490" y="11448"/>
                </a:cubicBezTo>
                <a:cubicBezTo>
                  <a:pt x="8416" y="11471"/>
                  <a:pt x="8441" y="11593"/>
                  <a:pt x="8513" y="11593"/>
                </a:cubicBezTo>
                <a:cubicBezTo>
                  <a:pt x="8707" y="11568"/>
                  <a:pt x="9047" y="11545"/>
                  <a:pt x="9144" y="11351"/>
                </a:cubicBezTo>
                <a:cubicBezTo>
                  <a:pt x="9192" y="11568"/>
                  <a:pt x="9241" y="11787"/>
                  <a:pt x="9289" y="12030"/>
                </a:cubicBezTo>
                <a:cubicBezTo>
                  <a:pt x="8829" y="12150"/>
                  <a:pt x="8344" y="12224"/>
                  <a:pt x="7931" y="12418"/>
                </a:cubicBezTo>
                <a:cubicBezTo>
                  <a:pt x="7889" y="12438"/>
                  <a:pt x="7902" y="12495"/>
                  <a:pt x="7921" y="12495"/>
                </a:cubicBezTo>
                <a:cubicBezTo>
                  <a:pt x="7924" y="12495"/>
                  <a:pt x="7928" y="12493"/>
                  <a:pt x="7931" y="12490"/>
                </a:cubicBezTo>
                <a:lnTo>
                  <a:pt x="7956" y="12490"/>
                </a:lnTo>
                <a:cubicBezTo>
                  <a:pt x="8393" y="12393"/>
                  <a:pt x="8878" y="12370"/>
                  <a:pt x="9314" y="12224"/>
                </a:cubicBezTo>
                <a:cubicBezTo>
                  <a:pt x="9363" y="12418"/>
                  <a:pt x="9411" y="12612"/>
                  <a:pt x="9435" y="12829"/>
                </a:cubicBezTo>
                <a:cubicBezTo>
                  <a:pt x="9363" y="12855"/>
                  <a:pt x="9289" y="12903"/>
                  <a:pt x="9217" y="12952"/>
                </a:cubicBezTo>
                <a:cubicBezTo>
                  <a:pt x="9072" y="13000"/>
                  <a:pt x="8950" y="13072"/>
                  <a:pt x="8804" y="13146"/>
                </a:cubicBezTo>
                <a:cubicBezTo>
                  <a:pt x="8761" y="13167"/>
                  <a:pt x="8795" y="13246"/>
                  <a:pt x="8837" y="13246"/>
                </a:cubicBezTo>
                <a:cubicBezTo>
                  <a:pt x="8842" y="13246"/>
                  <a:pt x="8848" y="13245"/>
                  <a:pt x="8853" y="13243"/>
                </a:cubicBezTo>
                <a:cubicBezTo>
                  <a:pt x="8998" y="13169"/>
                  <a:pt x="9120" y="13120"/>
                  <a:pt x="9266" y="13049"/>
                </a:cubicBezTo>
                <a:cubicBezTo>
                  <a:pt x="9338" y="13023"/>
                  <a:pt x="9411" y="13023"/>
                  <a:pt x="9483" y="12975"/>
                </a:cubicBezTo>
                <a:cubicBezTo>
                  <a:pt x="9508" y="13120"/>
                  <a:pt x="9532" y="13266"/>
                  <a:pt x="9557" y="13437"/>
                </a:cubicBezTo>
                <a:cubicBezTo>
                  <a:pt x="9483" y="13437"/>
                  <a:pt x="9411" y="13485"/>
                  <a:pt x="9363" y="13534"/>
                </a:cubicBezTo>
                <a:cubicBezTo>
                  <a:pt x="9266" y="13582"/>
                  <a:pt x="9169" y="13631"/>
                  <a:pt x="9047" y="13654"/>
                </a:cubicBezTo>
                <a:cubicBezTo>
                  <a:pt x="8998" y="13679"/>
                  <a:pt x="8998" y="13751"/>
                  <a:pt x="9072" y="13751"/>
                </a:cubicBezTo>
                <a:cubicBezTo>
                  <a:pt x="9169" y="13751"/>
                  <a:pt x="9266" y="13728"/>
                  <a:pt x="9363" y="13679"/>
                </a:cubicBezTo>
                <a:cubicBezTo>
                  <a:pt x="9435" y="13654"/>
                  <a:pt x="9532" y="13606"/>
                  <a:pt x="9580" y="13557"/>
                </a:cubicBezTo>
                <a:cubicBezTo>
                  <a:pt x="9629" y="13776"/>
                  <a:pt x="9654" y="13994"/>
                  <a:pt x="9702" y="14213"/>
                </a:cubicBezTo>
                <a:lnTo>
                  <a:pt x="9702" y="14236"/>
                </a:lnTo>
                <a:cubicBezTo>
                  <a:pt x="9411" y="14333"/>
                  <a:pt x="9120" y="14430"/>
                  <a:pt x="8853" y="14504"/>
                </a:cubicBezTo>
                <a:cubicBezTo>
                  <a:pt x="8659" y="14576"/>
                  <a:pt x="8441" y="14673"/>
                  <a:pt x="8271" y="14721"/>
                </a:cubicBezTo>
                <a:cubicBezTo>
                  <a:pt x="8222" y="14746"/>
                  <a:pt x="8247" y="14795"/>
                  <a:pt x="8271" y="14795"/>
                </a:cubicBezTo>
                <a:cubicBezTo>
                  <a:pt x="8756" y="14746"/>
                  <a:pt x="9266" y="14601"/>
                  <a:pt x="9726" y="14430"/>
                </a:cubicBezTo>
                <a:cubicBezTo>
                  <a:pt x="9774" y="14624"/>
                  <a:pt x="9800" y="14818"/>
                  <a:pt x="9848" y="15012"/>
                </a:cubicBezTo>
                <a:cubicBezTo>
                  <a:pt x="9726" y="15038"/>
                  <a:pt x="9605" y="15135"/>
                  <a:pt x="9508" y="15183"/>
                </a:cubicBezTo>
                <a:cubicBezTo>
                  <a:pt x="9363" y="15232"/>
                  <a:pt x="9192" y="15303"/>
                  <a:pt x="9047" y="15377"/>
                </a:cubicBezTo>
                <a:cubicBezTo>
                  <a:pt x="9006" y="15397"/>
                  <a:pt x="9017" y="15485"/>
                  <a:pt x="9064" y="15485"/>
                </a:cubicBezTo>
                <a:cubicBezTo>
                  <a:pt x="9073" y="15485"/>
                  <a:pt x="9083" y="15482"/>
                  <a:pt x="9095" y="15474"/>
                </a:cubicBezTo>
                <a:cubicBezTo>
                  <a:pt x="9241" y="15426"/>
                  <a:pt x="9411" y="15352"/>
                  <a:pt x="9557" y="15303"/>
                </a:cubicBezTo>
                <a:cubicBezTo>
                  <a:pt x="9654" y="15280"/>
                  <a:pt x="9774" y="15255"/>
                  <a:pt x="9871" y="15183"/>
                </a:cubicBezTo>
                <a:cubicBezTo>
                  <a:pt x="9897" y="15377"/>
                  <a:pt x="9945" y="15571"/>
                  <a:pt x="9968" y="15788"/>
                </a:cubicBezTo>
                <a:cubicBezTo>
                  <a:pt x="9848" y="15814"/>
                  <a:pt x="9726" y="15862"/>
                  <a:pt x="9605" y="15911"/>
                </a:cubicBezTo>
                <a:lnTo>
                  <a:pt x="9241" y="15982"/>
                </a:lnTo>
                <a:cubicBezTo>
                  <a:pt x="9192" y="16008"/>
                  <a:pt x="9192" y="16079"/>
                  <a:pt x="9241" y="16079"/>
                </a:cubicBezTo>
                <a:cubicBezTo>
                  <a:pt x="9483" y="16056"/>
                  <a:pt x="9800" y="16056"/>
                  <a:pt x="9994" y="15934"/>
                </a:cubicBezTo>
                <a:cubicBezTo>
                  <a:pt x="10042" y="16176"/>
                  <a:pt x="10091" y="16444"/>
                  <a:pt x="10139" y="16687"/>
                </a:cubicBezTo>
                <a:cubicBezTo>
                  <a:pt x="9557" y="16832"/>
                  <a:pt x="8998" y="16978"/>
                  <a:pt x="8465" y="17195"/>
                </a:cubicBezTo>
                <a:cubicBezTo>
                  <a:pt x="8423" y="17217"/>
                  <a:pt x="8436" y="17273"/>
                  <a:pt x="8471" y="17273"/>
                </a:cubicBezTo>
                <a:cubicBezTo>
                  <a:pt x="8477" y="17273"/>
                  <a:pt x="8483" y="17272"/>
                  <a:pt x="8490" y="17269"/>
                </a:cubicBezTo>
                <a:cubicBezTo>
                  <a:pt x="9047" y="17098"/>
                  <a:pt x="9605" y="17026"/>
                  <a:pt x="10162" y="16881"/>
                </a:cubicBezTo>
                <a:cubicBezTo>
                  <a:pt x="10211" y="17050"/>
                  <a:pt x="10236" y="17220"/>
                  <a:pt x="10285" y="17389"/>
                </a:cubicBezTo>
                <a:cubicBezTo>
                  <a:pt x="10065" y="17463"/>
                  <a:pt x="9848" y="17632"/>
                  <a:pt x="9629" y="17729"/>
                </a:cubicBezTo>
                <a:cubicBezTo>
                  <a:pt x="9586" y="17751"/>
                  <a:pt x="9601" y="17830"/>
                  <a:pt x="9655" y="17830"/>
                </a:cubicBezTo>
                <a:cubicBezTo>
                  <a:pt x="9662" y="17830"/>
                  <a:pt x="9669" y="17829"/>
                  <a:pt x="9677" y="17826"/>
                </a:cubicBezTo>
                <a:cubicBezTo>
                  <a:pt x="9871" y="17754"/>
                  <a:pt x="10139" y="17680"/>
                  <a:pt x="10333" y="17560"/>
                </a:cubicBezTo>
                <a:lnTo>
                  <a:pt x="10479" y="18068"/>
                </a:lnTo>
                <a:cubicBezTo>
                  <a:pt x="10285" y="18142"/>
                  <a:pt x="10091" y="18191"/>
                  <a:pt x="9871" y="18239"/>
                </a:cubicBezTo>
                <a:cubicBezTo>
                  <a:pt x="9800" y="18239"/>
                  <a:pt x="9823" y="18336"/>
                  <a:pt x="9897" y="18336"/>
                </a:cubicBezTo>
                <a:cubicBezTo>
                  <a:pt x="10091" y="18336"/>
                  <a:pt x="10308" y="18311"/>
                  <a:pt x="10502" y="18239"/>
                </a:cubicBezTo>
                <a:cubicBezTo>
                  <a:pt x="10550" y="18408"/>
                  <a:pt x="10599" y="18602"/>
                  <a:pt x="10647" y="18796"/>
                </a:cubicBezTo>
                <a:cubicBezTo>
                  <a:pt x="10114" y="18990"/>
                  <a:pt x="9557" y="19135"/>
                  <a:pt x="8998" y="19306"/>
                </a:cubicBezTo>
                <a:cubicBezTo>
                  <a:pt x="8933" y="19306"/>
                  <a:pt x="8967" y="19406"/>
                  <a:pt x="9011" y="19406"/>
                </a:cubicBezTo>
                <a:cubicBezTo>
                  <a:pt x="9015" y="19406"/>
                  <a:pt x="9019" y="19405"/>
                  <a:pt x="9023" y="19403"/>
                </a:cubicBezTo>
                <a:cubicBezTo>
                  <a:pt x="9580" y="19281"/>
                  <a:pt x="10162" y="19161"/>
                  <a:pt x="10696" y="18967"/>
                </a:cubicBezTo>
                <a:cubicBezTo>
                  <a:pt x="10696" y="18990"/>
                  <a:pt x="10721" y="19038"/>
                  <a:pt x="10721" y="19064"/>
                </a:cubicBezTo>
                <a:lnTo>
                  <a:pt x="10793" y="19500"/>
                </a:lnTo>
                <a:cubicBezTo>
                  <a:pt x="10550" y="19549"/>
                  <a:pt x="10308" y="19669"/>
                  <a:pt x="10091" y="19766"/>
                </a:cubicBezTo>
                <a:cubicBezTo>
                  <a:pt x="10027" y="19808"/>
                  <a:pt x="10054" y="19868"/>
                  <a:pt x="10094" y="19868"/>
                </a:cubicBezTo>
                <a:cubicBezTo>
                  <a:pt x="10100" y="19868"/>
                  <a:pt x="10107" y="19867"/>
                  <a:pt x="10114" y="19863"/>
                </a:cubicBezTo>
                <a:cubicBezTo>
                  <a:pt x="10356" y="19791"/>
                  <a:pt x="10576" y="19694"/>
                  <a:pt x="10818" y="19646"/>
                </a:cubicBezTo>
                <a:cubicBezTo>
                  <a:pt x="10841" y="19791"/>
                  <a:pt x="10841" y="19912"/>
                  <a:pt x="10867" y="20057"/>
                </a:cubicBezTo>
                <a:cubicBezTo>
                  <a:pt x="10576" y="20179"/>
                  <a:pt x="10285" y="20276"/>
                  <a:pt x="10017" y="20422"/>
                </a:cubicBezTo>
                <a:cubicBezTo>
                  <a:pt x="9968" y="20445"/>
                  <a:pt x="10017" y="20494"/>
                  <a:pt x="10065" y="20494"/>
                </a:cubicBezTo>
                <a:cubicBezTo>
                  <a:pt x="10236" y="20445"/>
                  <a:pt x="10405" y="20373"/>
                  <a:pt x="10576" y="20325"/>
                </a:cubicBezTo>
                <a:cubicBezTo>
                  <a:pt x="10673" y="20300"/>
                  <a:pt x="10770" y="20251"/>
                  <a:pt x="10841" y="20228"/>
                </a:cubicBezTo>
                <a:lnTo>
                  <a:pt x="10841" y="20228"/>
                </a:lnTo>
                <a:cubicBezTo>
                  <a:pt x="10841" y="20494"/>
                  <a:pt x="10793" y="20761"/>
                  <a:pt x="10696" y="21004"/>
                </a:cubicBezTo>
                <a:cubicBezTo>
                  <a:pt x="10479" y="21586"/>
                  <a:pt x="10139" y="22143"/>
                  <a:pt x="9823" y="22677"/>
                </a:cubicBezTo>
                <a:cubicBezTo>
                  <a:pt x="9482" y="23223"/>
                  <a:pt x="9054" y="23727"/>
                  <a:pt x="8382" y="23727"/>
                </a:cubicBezTo>
                <a:cubicBezTo>
                  <a:pt x="8338" y="23727"/>
                  <a:pt x="8293" y="23725"/>
                  <a:pt x="8247" y="23720"/>
                </a:cubicBezTo>
                <a:cubicBezTo>
                  <a:pt x="8247" y="23695"/>
                  <a:pt x="8222" y="23672"/>
                  <a:pt x="8222" y="23672"/>
                </a:cubicBezTo>
                <a:cubicBezTo>
                  <a:pt x="8203" y="23653"/>
                  <a:pt x="8181" y="23645"/>
                  <a:pt x="8161" y="23645"/>
                </a:cubicBezTo>
                <a:cubicBezTo>
                  <a:pt x="8129" y="23645"/>
                  <a:pt x="8102" y="23665"/>
                  <a:pt x="8102" y="23695"/>
                </a:cubicBezTo>
                <a:cubicBezTo>
                  <a:pt x="7471" y="23575"/>
                  <a:pt x="6815" y="23187"/>
                  <a:pt x="6233" y="22968"/>
                </a:cubicBezTo>
                <a:cubicBezTo>
                  <a:pt x="6210" y="22944"/>
                  <a:pt x="6185" y="22944"/>
                  <a:pt x="6185" y="22944"/>
                </a:cubicBezTo>
                <a:cubicBezTo>
                  <a:pt x="6210" y="22944"/>
                  <a:pt x="6233" y="22871"/>
                  <a:pt x="6185" y="22847"/>
                </a:cubicBezTo>
                <a:cubicBezTo>
                  <a:pt x="5748" y="22628"/>
                  <a:pt x="5263" y="22411"/>
                  <a:pt x="4826" y="22191"/>
                </a:cubicBezTo>
                <a:cubicBezTo>
                  <a:pt x="4807" y="22183"/>
                  <a:pt x="4789" y="22175"/>
                  <a:pt x="4772" y="22167"/>
                </a:cubicBezTo>
                <a:lnTo>
                  <a:pt x="4772" y="22167"/>
                </a:lnTo>
                <a:cubicBezTo>
                  <a:pt x="4855" y="22199"/>
                  <a:pt x="4955" y="22232"/>
                  <a:pt x="5021" y="22240"/>
                </a:cubicBezTo>
                <a:cubicBezTo>
                  <a:pt x="5288" y="22314"/>
                  <a:pt x="5554" y="22362"/>
                  <a:pt x="5845" y="22362"/>
                </a:cubicBezTo>
                <a:cubicBezTo>
                  <a:pt x="5894" y="22362"/>
                  <a:pt x="5919" y="22288"/>
                  <a:pt x="5870" y="22265"/>
                </a:cubicBezTo>
                <a:cubicBezTo>
                  <a:pt x="5457" y="22143"/>
                  <a:pt x="5069" y="22023"/>
                  <a:pt x="4681" y="21852"/>
                </a:cubicBezTo>
                <a:cubicBezTo>
                  <a:pt x="4542" y="21792"/>
                  <a:pt x="4525" y="21771"/>
                  <a:pt x="4563" y="21771"/>
                </a:cubicBezTo>
                <a:cubicBezTo>
                  <a:pt x="4633" y="21771"/>
                  <a:pt x="4886" y="21837"/>
                  <a:pt x="4949" y="21852"/>
                </a:cubicBezTo>
                <a:cubicBezTo>
                  <a:pt x="5215" y="21877"/>
                  <a:pt x="5457" y="21949"/>
                  <a:pt x="5700" y="21997"/>
                </a:cubicBezTo>
                <a:cubicBezTo>
                  <a:pt x="5773" y="21997"/>
                  <a:pt x="5773" y="21926"/>
                  <a:pt x="5725" y="21900"/>
                </a:cubicBezTo>
                <a:cubicBezTo>
                  <a:pt x="5409" y="21706"/>
                  <a:pt x="5046" y="21561"/>
                  <a:pt x="4681" y="21441"/>
                </a:cubicBezTo>
                <a:cubicBezTo>
                  <a:pt x="4487" y="21367"/>
                  <a:pt x="4367" y="21415"/>
                  <a:pt x="4609" y="21367"/>
                </a:cubicBezTo>
                <a:cubicBezTo>
                  <a:pt x="4852" y="21344"/>
                  <a:pt x="5069" y="21344"/>
                  <a:pt x="5312" y="21344"/>
                </a:cubicBezTo>
                <a:cubicBezTo>
                  <a:pt x="5360" y="21344"/>
                  <a:pt x="5385" y="21270"/>
                  <a:pt x="5337" y="21247"/>
                </a:cubicBezTo>
                <a:cubicBezTo>
                  <a:pt x="4924" y="21124"/>
                  <a:pt x="4512" y="20979"/>
                  <a:pt x="4147" y="20761"/>
                </a:cubicBezTo>
                <a:lnTo>
                  <a:pt x="4147" y="20761"/>
                </a:lnTo>
                <a:cubicBezTo>
                  <a:pt x="4196" y="20789"/>
                  <a:pt x="4285" y="20799"/>
                  <a:pt x="4394" y="20799"/>
                </a:cubicBezTo>
                <a:cubicBezTo>
                  <a:pt x="4667" y="20799"/>
                  <a:pt x="5059" y="20736"/>
                  <a:pt x="5215" y="20736"/>
                </a:cubicBezTo>
                <a:cubicBezTo>
                  <a:pt x="5263" y="20736"/>
                  <a:pt x="5288" y="20664"/>
                  <a:pt x="5240" y="20639"/>
                </a:cubicBezTo>
                <a:cubicBezTo>
                  <a:pt x="4906" y="20473"/>
                  <a:pt x="4573" y="20330"/>
                  <a:pt x="4239" y="20187"/>
                </a:cubicBezTo>
                <a:lnTo>
                  <a:pt x="4239" y="20187"/>
                </a:lnTo>
                <a:cubicBezTo>
                  <a:pt x="4285" y="20204"/>
                  <a:pt x="4347" y="20210"/>
                  <a:pt x="4420" y="20210"/>
                </a:cubicBezTo>
                <a:cubicBezTo>
                  <a:pt x="4598" y="20210"/>
                  <a:pt x="4831" y="20171"/>
                  <a:pt x="4997" y="20154"/>
                </a:cubicBezTo>
                <a:cubicBezTo>
                  <a:pt x="5046" y="20131"/>
                  <a:pt x="5046" y="20057"/>
                  <a:pt x="4997" y="20057"/>
                </a:cubicBezTo>
                <a:cubicBezTo>
                  <a:pt x="4729" y="19937"/>
                  <a:pt x="4487" y="19815"/>
                  <a:pt x="4244" y="19646"/>
                </a:cubicBezTo>
                <a:cubicBezTo>
                  <a:pt x="3918" y="19420"/>
                  <a:pt x="4347" y="19403"/>
                  <a:pt x="4593" y="19403"/>
                </a:cubicBezTo>
                <a:cubicBezTo>
                  <a:pt x="4639" y="19403"/>
                  <a:pt x="4679" y="19403"/>
                  <a:pt x="4706" y="19403"/>
                </a:cubicBezTo>
                <a:cubicBezTo>
                  <a:pt x="4778" y="19403"/>
                  <a:pt x="4778" y="19329"/>
                  <a:pt x="4729" y="19306"/>
                </a:cubicBezTo>
                <a:cubicBezTo>
                  <a:pt x="4464" y="19161"/>
                  <a:pt x="4099" y="18821"/>
                  <a:pt x="3833" y="18773"/>
                </a:cubicBezTo>
                <a:lnTo>
                  <a:pt x="3833" y="18773"/>
                </a:lnTo>
                <a:cubicBezTo>
                  <a:pt x="3899" y="18777"/>
                  <a:pt x="3964" y="18779"/>
                  <a:pt x="4030" y="18779"/>
                </a:cubicBezTo>
                <a:cubicBezTo>
                  <a:pt x="4304" y="18779"/>
                  <a:pt x="4578" y="18747"/>
                  <a:pt x="4852" y="18747"/>
                </a:cubicBezTo>
                <a:cubicBezTo>
                  <a:pt x="4900" y="18747"/>
                  <a:pt x="4949" y="18699"/>
                  <a:pt x="4875" y="18650"/>
                </a:cubicBezTo>
                <a:cubicBezTo>
                  <a:pt x="4658" y="18505"/>
                  <a:pt x="4438" y="18336"/>
                  <a:pt x="4196" y="18165"/>
                </a:cubicBezTo>
                <a:cubicBezTo>
                  <a:pt x="4147" y="18117"/>
                  <a:pt x="4099" y="18094"/>
                  <a:pt x="4050" y="18068"/>
                </a:cubicBezTo>
                <a:cubicBezTo>
                  <a:pt x="4036" y="18064"/>
                  <a:pt x="4042" y="18062"/>
                  <a:pt x="4062" y="18062"/>
                </a:cubicBezTo>
                <a:cubicBezTo>
                  <a:pt x="4142" y="18062"/>
                  <a:pt x="4453" y="18094"/>
                  <a:pt x="4512" y="18094"/>
                </a:cubicBezTo>
                <a:cubicBezTo>
                  <a:pt x="4520" y="18096"/>
                  <a:pt x="4527" y="18097"/>
                  <a:pt x="4533" y="18097"/>
                </a:cubicBezTo>
                <a:cubicBezTo>
                  <a:pt x="4588" y="18097"/>
                  <a:pt x="4601" y="18017"/>
                  <a:pt x="4535" y="17997"/>
                </a:cubicBezTo>
                <a:cubicBezTo>
                  <a:pt x="4270" y="17851"/>
                  <a:pt x="4027" y="17705"/>
                  <a:pt x="3759" y="17560"/>
                </a:cubicBezTo>
                <a:lnTo>
                  <a:pt x="3759" y="17560"/>
                </a:lnTo>
                <a:cubicBezTo>
                  <a:pt x="3930" y="17583"/>
                  <a:pt x="4099" y="17583"/>
                  <a:pt x="4293" y="17583"/>
                </a:cubicBezTo>
                <a:cubicBezTo>
                  <a:pt x="4341" y="17583"/>
                  <a:pt x="4367" y="17511"/>
                  <a:pt x="4318" y="17486"/>
                </a:cubicBezTo>
                <a:cubicBezTo>
                  <a:pt x="4027" y="17366"/>
                  <a:pt x="3785" y="17147"/>
                  <a:pt x="3517" y="17050"/>
                </a:cubicBezTo>
                <a:lnTo>
                  <a:pt x="3517" y="17050"/>
                </a:lnTo>
                <a:cubicBezTo>
                  <a:pt x="3565" y="17055"/>
                  <a:pt x="3613" y="17057"/>
                  <a:pt x="3663" y="17057"/>
                </a:cubicBezTo>
                <a:cubicBezTo>
                  <a:pt x="3794" y="17057"/>
                  <a:pt x="3929" y="17043"/>
                  <a:pt x="4060" y="17043"/>
                </a:cubicBezTo>
                <a:cubicBezTo>
                  <a:pt x="4106" y="17043"/>
                  <a:pt x="4151" y="17045"/>
                  <a:pt x="4196" y="17050"/>
                </a:cubicBezTo>
                <a:cubicBezTo>
                  <a:pt x="4270" y="17050"/>
                  <a:pt x="4293" y="16953"/>
                  <a:pt x="4244" y="16953"/>
                </a:cubicBezTo>
                <a:cubicBezTo>
                  <a:pt x="4050" y="16881"/>
                  <a:pt x="3542" y="16662"/>
                  <a:pt x="3396" y="16541"/>
                </a:cubicBezTo>
                <a:cubicBezTo>
                  <a:pt x="3396" y="16516"/>
                  <a:pt x="3371" y="16493"/>
                  <a:pt x="3371" y="16468"/>
                </a:cubicBezTo>
                <a:cubicBezTo>
                  <a:pt x="3391" y="16458"/>
                  <a:pt x="3419" y="16452"/>
                  <a:pt x="3460" y="16452"/>
                </a:cubicBezTo>
                <a:cubicBezTo>
                  <a:pt x="3520" y="16452"/>
                  <a:pt x="3607" y="16464"/>
                  <a:pt x="3736" y="16493"/>
                </a:cubicBezTo>
                <a:cubicBezTo>
                  <a:pt x="3785" y="16493"/>
                  <a:pt x="3833" y="16419"/>
                  <a:pt x="3785" y="16396"/>
                </a:cubicBezTo>
                <a:cubicBezTo>
                  <a:pt x="3662" y="16347"/>
                  <a:pt x="3565" y="16274"/>
                  <a:pt x="3493" y="16202"/>
                </a:cubicBezTo>
                <a:cubicBezTo>
                  <a:pt x="3445" y="16153"/>
                  <a:pt x="3396" y="16105"/>
                  <a:pt x="3348" y="16079"/>
                </a:cubicBezTo>
                <a:lnTo>
                  <a:pt x="3348" y="16056"/>
                </a:lnTo>
                <a:cubicBezTo>
                  <a:pt x="3445" y="16068"/>
                  <a:pt x="3542" y="16068"/>
                  <a:pt x="3636" y="16068"/>
                </a:cubicBezTo>
                <a:cubicBezTo>
                  <a:pt x="3730" y="16068"/>
                  <a:pt x="3820" y="16068"/>
                  <a:pt x="3905" y="16079"/>
                </a:cubicBezTo>
                <a:cubicBezTo>
                  <a:pt x="3953" y="16079"/>
                  <a:pt x="4002" y="16008"/>
                  <a:pt x="3953" y="15982"/>
                </a:cubicBezTo>
                <a:cubicBezTo>
                  <a:pt x="3711" y="15814"/>
                  <a:pt x="3468" y="15643"/>
                  <a:pt x="3251" y="15474"/>
                </a:cubicBezTo>
                <a:cubicBezTo>
                  <a:pt x="3123" y="15389"/>
                  <a:pt x="3118" y="15360"/>
                  <a:pt x="3171" y="15360"/>
                </a:cubicBezTo>
                <a:cubicBezTo>
                  <a:pt x="3269" y="15360"/>
                  <a:pt x="3568" y="15458"/>
                  <a:pt x="3662" y="15474"/>
                </a:cubicBezTo>
                <a:cubicBezTo>
                  <a:pt x="3670" y="15477"/>
                  <a:pt x="3677" y="15478"/>
                  <a:pt x="3684" y="15478"/>
                </a:cubicBezTo>
                <a:cubicBezTo>
                  <a:pt x="3740" y="15478"/>
                  <a:pt x="3752" y="15398"/>
                  <a:pt x="3688" y="15377"/>
                </a:cubicBezTo>
                <a:cubicBezTo>
                  <a:pt x="3420" y="15255"/>
                  <a:pt x="3226" y="15061"/>
                  <a:pt x="3008" y="14867"/>
                </a:cubicBezTo>
                <a:cubicBezTo>
                  <a:pt x="3032" y="14867"/>
                  <a:pt x="3057" y="14892"/>
                  <a:pt x="3080" y="14892"/>
                </a:cubicBezTo>
                <a:cubicBezTo>
                  <a:pt x="3159" y="14892"/>
                  <a:pt x="3234" y="14888"/>
                  <a:pt x="3310" y="14888"/>
                </a:cubicBezTo>
                <a:cubicBezTo>
                  <a:pt x="3421" y="14888"/>
                  <a:pt x="3533" y="14897"/>
                  <a:pt x="3662" y="14941"/>
                </a:cubicBezTo>
                <a:cubicBezTo>
                  <a:pt x="3711" y="14941"/>
                  <a:pt x="3759" y="14867"/>
                  <a:pt x="3711" y="14843"/>
                </a:cubicBezTo>
                <a:cubicBezTo>
                  <a:pt x="3470" y="14651"/>
                  <a:pt x="3255" y="14411"/>
                  <a:pt x="3037" y="14218"/>
                </a:cubicBezTo>
                <a:lnTo>
                  <a:pt x="3037" y="14218"/>
                </a:lnTo>
                <a:cubicBezTo>
                  <a:pt x="3123" y="14288"/>
                  <a:pt x="3497" y="14359"/>
                  <a:pt x="3662" y="14382"/>
                </a:cubicBezTo>
                <a:cubicBezTo>
                  <a:pt x="3668" y="14385"/>
                  <a:pt x="3673" y="14386"/>
                  <a:pt x="3679" y="14386"/>
                </a:cubicBezTo>
                <a:cubicBezTo>
                  <a:pt x="3721" y="14386"/>
                  <a:pt x="3754" y="14307"/>
                  <a:pt x="3711" y="14285"/>
                </a:cubicBezTo>
                <a:cubicBezTo>
                  <a:pt x="3396" y="14116"/>
                  <a:pt x="3080" y="13945"/>
                  <a:pt x="2789" y="13751"/>
                </a:cubicBezTo>
                <a:cubicBezTo>
                  <a:pt x="2741" y="13728"/>
                  <a:pt x="2692" y="13703"/>
                  <a:pt x="2669" y="13679"/>
                </a:cubicBezTo>
                <a:cubicBezTo>
                  <a:pt x="2644" y="13679"/>
                  <a:pt x="2644" y="13654"/>
                  <a:pt x="2644" y="13654"/>
                </a:cubicBezTo>
                <a:lnTo>
                  <a:pt x="2717" y="13654"/>
                </a:lnTo>
                <a:cubicBezTo>
                  <a:pt x="2863" y="13654"/>
                  <a:pt x="3032" y="13631"/>
                  <a:pt x="3177" y="13606"/>
                </a:cubicBezTo>
                <a:cubicBezTo>
                  <a:pt x="3226" y="13582"/>
                  <a:pt x="3251" y="13534"/>
                  <a:pt x="3202" y="13509"/>
                </a:cubicBezTo>
                <a:cubicBezTo>
                  <a:pt x="2960" y="13363"/>
                  <a:pt x="2789" y="13169"/>
                  <a:pt x="2572" y="12975"/>
                </a:cubicBezTo>
                <a:lnTo>
                  <a:pt x="2572" y="12975"/>
                </a:lnTo>
                <a:cubicBezTo>
                  <a:pt x="2692" y="13072"/>
                  <a:pt x="3080" y="13023"/>
                  <a:pt x="3226" y="13049"/>
                </a:cubicBezTo>
                <a:cubicBezTo>
                  <a:pt x="3299" y="13049"/>
                  <a:pt x="3323" y="12975"/>
                  <a:pt x="3274" y="12952"/>
                </a:cubicBezTo>
                <a:cubicBezTo>
                  <a:pt x="2960" y="12709"/>
                  <a:pt x="2644" y="12441"/>
                  <a:pt x="2329" y="12321"/>
                </a:cubicBezTo>
                <a:lnTo>
                  <a:pt x="2329" y="12296"/>
                </a:lnTo>
                <a:cubicBezTo>
                  <a:pt x="2547" y="12393"/>
                  <a:pt x="2814" y="12393"/>
                  <a:pt x="3080" y="12441"/>
                </a:cubicBezTo>
                <a:cubicBezTo>
                  <a:pt x="3129" y="12441"/>
                  <a:pt x="3154" y="12370"/>
                  <a:pt x="3105" y="12344"/>
                </a:cubicBezTo>
                <a:cubicBezTo>
                  <a:pt x="2838" y="12150"/>
                  <a:pt x="2572" y="11956"/>
                  <a:pt x="2304" y="11787"/>
                </a:cubicBezTo>
                <a:cubicBezTo>
                  <a:pt x="2256" y="11762"/>
                  <a:pt x="2207" y="11739"/>
                  <a:pt x="2184" y="11714"/>
                </a:cubicBezTo>
                <a:cubicBezTo>
                  <a:pt x="2184" y="11714"/>
                  <a:pt x="2184" y="11690"/>
                  <a:pt x="2159" y="11690"/>
                </a:cubicBezTo>
                <a:lnTo>
                  <a:pt x="2256" y="11690"/>
                </a:lnTo>
                <a:cubicBezTo>
                  <a:pt x="2401" y="11690"/>
                  <a:pt x="2572" y="11690"/>
                  <a:pt x="2717" y="11714"/>
                </a:cubicBezTo>
                <a:cubicBezTo>
                  <a:pt x="2789" y="11714"/>
                  <a:pt x="2814" y="11642"/>
                  <a:pt x="2766" y="11617"/>
                </a:cubicBezTo>
                <a:cubicBezTo>
                  <a:pt x="2572" y="11496"/>
                  <a:pt x="2401" y="11351"/>
                  <a:pt x="2232" y="11205"/>
                </a:cubicBezTo>
                <a:cubicBezTo>
                  <a:pt x="2207" y="11180"/>
                  <a:pt x="2207" y="11157"/>
                  <a:pt x="2184" y="11132"/>
                </a:cubicBezTo>
                <a:lnTo>
                  <a:pt x="2184" y="11132"/>
                </a:lnTo>
                <a:cubicBezTo>
                  <a:pt x="2353" y="11157"/>
                  <a:pt x="2498" y="11180"/>
                  <a:pt x="2644" y="11254"/>
                </a:cubicBezTo>
                <a:cubicBezTo>
                  <a:pt x="2717" y="11254"/>
                  <a:pt x="2741" y="11180"/>
                  <a:pt x="2692" y="11157"/>
                </a:cubicBezTo>
                <a:cubicBezTo>
                  <a:pt x="2523" y="10986"/>
                  <a:pt x="2353" y="10817"/>
                  <a:pt x="2159" y="10672"/>
                </a:cubicBezTo>
                <a:cubicBezTo>
                  <a:pt x="2159" y="10647"/>
                  <a:pt x="2159" y="10647"/>
                  <a:pt x="2135" y="10623"/>
                </a:cubicBezTo>
                <a:lnTo>
                  <a:pt x="2135" y="10623"/>
                </a:lnTo>
                <a:cubicBezTo>
                  <a:pt x="2281" y="10647"/>
                  <a:pt x="2426" y="10672"/>
                  <a:pt x="2572" y="10720"/>
                </a:cubicBezTo>
                <a:cubicBezTo>
                  <a:pt x="2620" y="10720"/>
                  <a:pt x="2692" y="10672"/>
                  <a:pt x="2644" y="10623"/>
                </a:cubicBezTo>
                <a:cubicBezTo>
                  <a:pt x="2475" y="10429"/>
                  <a:pt x="2281" y="10284"/>
                  <a:pt x="2062" y="10138"/>
                </a:cubicBezTo>
                <a:cubicBezTo>
                  <a:pt x="2013" y="10113"/>
                  <a:pt x="1965" y="10064"/>
                  <a:pt x="1941" y="10041"/>
                </a:cubicBezTo>
                <a:cubicBezTo>
                  <a:pt x="1916" y="10041"/>
                  <a:pt x="1916" y="10041"/>
                  <a:pt x="1916" y="10016"/>
                </a:cubicBezTo>
                <a:lnTo>
                  <a:pt x="1916" y="10016"/>
                </a:lnTo>
                <a:cubicBezTo>
                  <a:pt x="2038" y="10041"/>
                  <a:pt x="2135" y="10041"/>
                  <a:pt x="2256" y="10064"/>
                </a:cubicBezTo>
                <a:cubicBezTo>
                  <a:pt x="2304" y="10064"/>
                  <a:pt x="2329" y="9993"/>
                  <a:pt x="2304" y="9967"/>
                </a:cubicBezTo>
                <a:cubicBezTo>
                  <a:pt x="2159" y="9773"/>
                  <a:pt x="2013" y="9556"/>
                  <a:pt x="1844" y="9362"/>
                </a:cubicBezTo>
                <a:lnTo>
                  <a:pt x="1747" y="9265"/>
                </a:lnTo>
                <a:cubicBezTo>
                  <a:pt x="1740" y="9258"/>
                  <a:pt x="1771" y="9255"/>
                  <a:pt x="1819" y="9255"/>
                </a:cubicBezTo>
                <a:cubicBezTo>
                  <a:pt x="1936" y="9255"/>
                  <a:pt x="2156" y="9272"/>
                  <a:pt x="2207" y="9288"/>
                </a:cubicBezTo>
                <a:cubicBezTo>
                  <a:pt x="2281" y="9288"/>
                  <a:pt x="2304" y="9217"/>
                  <a:pt x="2256" y="9168"/>
                </a:cubicBezTo>
                <a:cubicBezTo>
                  <a:pt x="2062" y="8998"/>
                  <a:pt x="1917" y="8734"/>
                  <a:pt x="1701" y="8563"/>
                </a:cubicBezTo>
                <a:lnTo>
                  <a:pt x="1701" y="8563"/>
                </a:lnTo>
                <a:cubicBezTo>
                  <a:pt x="1747" y="8598"/>
                  <a:pt x="1816" y="8610"/>
                  <a:pt x="1893" y="8610"/>
                </a:cubicBezTo>
                <a:cubicBezTo>
                  <a:pt x="2022" y="8610"/>
                  <a:pt x="2175" y="8576"/>
                  <a:pt x="2281" y="8561"/>
                </a:cubicBezTo>
                <a:cubicBezTo>
                  <a:pt x="2329" y="8561"/>
                  <a:pt x="2353" y="8489"/>
                  <a:pt x="2329" y="8464"/>
                </a:cubicBezTo>
                <a:cubicBezTo>
                  <a:pt x="2087" y="8318"/>
                  <a:pt x="1893" y="8124"/>
                  <a:pt x="1699" y="7907"/>
                </a:cubicBezTo>
                <a:lnTo>
                  <a:pt x="1699" y="7907"/>
                </a:lnTo>
                <a:cubicBezTo>
                  <a:pt x="1747" y="7955"/>
                  <a:pt x="2184" y="7930"/>
                  <a:pt x="2256" y="7955"/>
                </a:cubicBezTo>
                <a:cubicBezTo>
                  <a:pt x="2329" y="7955"/>
                  <a:pt x="2353" y="7858"/>
                  <a:pt x="2304" y="7833"/>
                </a:cubicBezTo>
                <a:cubicBezTo>
                  <a:pt x="2038" y="7664"/>
                  <a:pt x="1771" y="7494"/>
                  <a:pt x="1528" y="7325"/>
                </a:cubicBezTo>
                <a:lnTo>
                  <a:pt x="1528" y="7325"/>
                </a:lnTo>
                <a:cubicBezTo>
                  <a:pt x="1699" y="7348"/>
                  <a:pt x="1844" y="7373"/>
                  <a:pt x="2013" y="7422"/>
                </a:cubicBezTo>
                <a:cubicBezTo>
                  <a:pt x="2020" y="7425"/>
                  <a:pt x="2026" y="7426"/>
                  <a:pt x="2033" y="7426"/>
                </a:cubicBezTo>
                <a:cubicBezTo>
                  <a:pt x="2079" y="7426"/>
                  <a:pt x="2129" y="7367"/>
                  <a:pt x="2087" y="7325"/>
                </a:cubicBezTo>
                <a:cubicBezTo>
                  <a:pt x="1916" y="7131"/>
                  <a:pt x="1747" y="6937"/>
                  <a:pt x="1553" y="6766"/>
                </a:cubicBezTo>
                <a:lnTo>
                  <a:pt x="1553" y="6766"/>
                </a:lnTo>
                <a:cubicBezTo>
                  <a:pt x="1673" y="6791"/>
                  <a:pt x="1819" y="6791"/>
                  <a:pt x="1941" y="6814"/>
                </a:cubicBezTo>
                <a:cubicBezTo>
                  <a:pt x="1948" y="6818"/>
                  <a:pt x="1955" y="6820"/>
                  <a:pt x="1961" y="6820"/>
                </a:cubicBezTo>
                <a:cubicBezTo>
                  <a:pt x="2001" y="6820"/>
                  <a:pt x="2031" y="6759"/>
                  <a:pt x="1990" y="6717"/>
                </a:cubicBezTo>
                <a:cubicBezTo>
                  <a:pt x="1941" y="6669"/>
                  <a:pt x="1916" y="6620"/>
                  <a:pt x="1868" y="6572"/>
                </a:cubicBezTo>
                <a:cubicBezTo>
                  <a:pt x="2983" y="6281"/>
                  <a:pt x="4050" y="5893"/>
                  <a:pt x="5143" y="5553"/>
                </a:cubicBezTo>
                <a:cubicBezTo>
                  <a:pt x="5773" y="5359"/>
                  <a:pt x="6452" y="5214"/>
                  <a:pt x="7106" y="5045"/>
                </a:cubicBezTo>
                <a:cubicBezTo>
                  <a:pt x="7277" y="4996"/>
                  <a:pt x="7494" y="4948"/>
                  <a:pt x="7714" y="4874"/>
                </a:cubicBezTo>
                <a:close/>
                <a:moveTo>
                  <a:pt x="9241" y="23720"/>
                </a:moveTo>
                <a:cubicBezTo>
                  <a:pt x="9920" y="25684"/>
                  <a:pt x="10162" y="27721"/>
                  <a:pt x="10624" y="29735"/>
                </a:cubicBezTo>
                <a:cubicBezTo>
                  <a:pt x="11061" y="31627"/>
                  <a:pt x="11909" y="33591"/>
                  <a:pt x="11691" y="35556"/>
                </a:cubicBezTo>
                <a:cubicBezTo>
                  <a:pt x="10841" y="33422"/>
                  <a:pt x="10333" y="31165"/>
                  <a:pt x="9823" y="28911"/>
                </a:cubicBezTo>
                <a:cubicBezTo>
                  <a:pt x="9605" y="27964"/>
                  <a:pt x="9386" y="26994"/>
                  <a:pt x="9192" y="26049"/>
                </a:cubicBezTo>
                <a:cubicBezTo>
                  <a:pt x="9047" y="25344"/>
                  <a:pt x="8878" y="24568"/>
                  <a:pt x="8465" y="23963"/>
                </a:cubicBezTo>
                <a:cubicBezTo>
                  <a:pt x="8732" y="23963"/>
                  <a:pt x="8998" y="23889"/>
                  <a:pt x="9241" y="23720"/>
                </a:cubicBezTo>
                <a:close/>
                <a:moveTo>
                  <a:pt x="12273" y="36963"/>
                </a:moveTo>
                <a:cubicBezTo>
                  <a:pt x="12345" y="37012"/>
                  <a:pt x="12394" y="37060"/>
                  <a:pt x="12442" y="37132"/>
                </a:cubicBezTo>
                <a:lnTo>
                  <a:pt x="12442" y="37180"/>
                </a:lnTo>
                <a:lnTo>
                  <a:pt x="12370" y="37109"/>
                </a:lnTo>
                <a:cubicBezTo>
                  <a:pt x="12345" y="37060"/>
                  <a:pt x="12297" y="37012"/>
                  <a:pt x="12273" y="36963"/>
                </a:cubicBezTo>
                <a:close/>
                <a:moveTo>
                  <a:pt x="12516" y="37254"/>
                </a:moveTo>
                <a:lnTo>
                  <a:pt x="12588" y="37326"/>
                </a:lnTo>
                <a:cubicBezTo>
                  <a:pt x="12636" y="37351"/>
                  <a:pt x="12661" y="37374"/>
                  <a:pt x="12710" y="37400"/>
                </a:cubicBezTo>
                <a:lnTo>
                  <a:pt x="12588" y="37400"/>
                </a:lnTo>
                <a:lnTo>
                  <a:pt x="12588" y="37351"/>
                </a:lnTo>
                <a:cubicBezTo>
                  <a:pt x="12564" y="37326"/>
                  <a:pt x="12539" y="37277"/>
                  <a:pt x="12516" y="37254"/>
                </a:cubicBezTo>
                <a:close/>
                <a:moveTo>
                  <a:pt x="13098" y="37520"/>
                </a:moveTo>
                <a:cubicBezTo>
                  <a:pt x="13121" y="37545"/>
                  <a:pt x="13170" y="37545"/>
                  <a:pt x="13195" y="37568"/>
                </a:cubicBezTo>
                <a:cubicBezTo>
                  <a:pt x="13195" y="37594"/>
                  <a:pt x="13170" y="37617"/>
                  <a:pt x="13170" y="37617"/>
                </a:cubicBezTo>
                <a:cubicBezTo>
                  <a:pt x="13147" y="37594"/>
                  <a:pt x="13121" y="37568"/>
                  <a:pt x="13098" y="37520"/>
                </a:cubicBezTo>
                <a:close/>
                <a:moveTo>
                  <a:pt x="6452" y="0"/>
                </a:moveTo>
                <a:cubicBezTo>
                  <a:pt x="4341" y="194"/>
                  <a:pt x="2378" y="1116"/>
                  <a:pt x="340" y="1673"/>
                </a:cubicBezTo>
                <a:cubicBezTo>
                  <a:pt x="243" y="1698"/>
                  <a:pt x="195" y="1818"/>
                  <a:pt x="267" y="1915"/>
                </a:cubicBezTo>
                <a:cubicBezTo>
                  <a:pt x="486" y="2231"/>
                  <a:pt x="680" y="2643"/>
                  <a:pt x="994" y="2911"/>
                </a:cubicBezTo>
                <a:cubicBezTo>
                  <a:pt x="994" y="2934"/>
                  <a:pt x="994" y="2934"/>
                  <a:pt x="1020" y="2934"/>
                </a:cubicBezTo>
                <a:cubicBezTo>
                  <a:pt x="994" y="2982"/>
                  <a:pt x="1020" y="3031"/>
                  <a:pt x="1068" y="3031"/>
                </a:cubicBezTo>
                <a:cubicBezTo>
                  <a:pt x="1170" y="3041"/>
                  <a:pt x="1271" y="3048"/>
                  <a:pt x="1373" y="3048"/>
                </a:cubicBezTo>
                <a:cubicBezTo>
                  <a:pt x="1514" y="3048"/>
                  <a:pt x="1655" y="3036"/>
                  <a:pt x="1796" y="3008"/>
                </a:cubicBezTo>
                <a:cubicBezTo>
                  <a:pt x="1796" y="3273"/>
                  <a:pt x="1893" y="3590"/>
                  <a:pt x="1941" y="3807"/>
                </a:cubicBezTo>
                <a:cubicBezTo>
                  <a:pt x="1990" y="4147"/>
                  <a:pt x="2062" y="4463"/>
                  <a:pt x="2159" y="4802"/>
                </a:cubicBezTo>
                <a:cubicBezTo>
                  <a:pt x="2135" y="4826"/>
                  <a:pt x="2135" y="4874"/>
                  <a:pt x="2184" y="4899"/>
                </a:cubicBezTo>
                <a:lnTo>
                  <a:pt x="2207" y="4899"/>
                </a:lnTo>
                <a:cubicBezTo>
                  <a:pt x="2232" y="5020"/>
                  <a:pt x="2281" y="5142"/>
                  <a:pt x="2329" y="5262"/>
                </a:cubicBezTo>
                <a:cubicBezTo>
                  <a:pt x="1576" y="5505"/>
                  <a:pt x="826" y="5747"/>
                  <a:pt x="98" y="6038"/>
                </a:cubicBezTo>
                <a:cubicBezTo>
                  <a:pt x="24" y="6064"/>
                  <a:pt x="1" y="6112"/>
                  <a:pt x="24" y="6184"/>
                </a:cubicBezTo>
                <a:cubicBezTo>
                  <a:pt x="49" y="6378"/>
                  <a:pt x="98" y="6597"/>
                  <a:pt x="170" y="6791"/>
                </a:cubicBezTo>
                <a:cubicBezTo>
                  <a:pt x="125" y="6835"/>
                  <a:pt x="143" y="6940"/>
                  <a:pt x="220" y="6940"/>
                </a:cubicBezTo>
                <a:cubicBezTo>
                  <a:pt x="227" y="6940"/>
                  <a:pt x="235" y="6939"/>
                  <a:pt x="243" y="6937"/>
                </a:cubicBezTo>
                <a:lnTo>
                  <a:pt x="292" y="6937"/>
                </a:lnTo>
                <a:cubicBezTo>
                  <a:pt x="315" y="6937"/>
                  <a:pt x="340" y="6937"/>
                  <a:pt x="340" y="6911"/>
                </a:cubicBezTo>
                <a:cubicBezTo>
                  <a:pt x="583" y="6888"/>
                  <a:pt x="826" y="6840"/>
                  <a:pt x="1091" y="6791"/>
                </a:cubicBezTo>
                <a:cubicBezTo>
                  <a:pt x="1237" y="8415"/>
                  <a:pt x="1528" y="10016"/>
                  <a:pt x="1893" y="11593"/>
                </a:cubicBezTo>
                <a:cubicBezTo>
                  <a:pt x="1893" y="11617"/>
                  <a:pt x="1893" y="11642"/>
                  <a:pt x="1916" y="11642"/>
                </a:cubicBezTo>
                <a:cubicBezTo>
                  <a:pt x="2281" y="13243"/>
                  <a:pt x="2692" y="14818"/>
                  <a:pt x="3080" y="16396"/>
                </a:cubicBezTo>
                <a:cubicBezTo>
                  <a:pt x="3057" y="16419"/>
                  <a:pt x="3057" y="16468"/>
                  <a:pt x="3080" y="16493"/>
                </a:cubicBezTo>
                <a:cubicBezTo>
                  <a:pt x="3105" y="16493"/>
                  <a:pt x="3105" y="16493"/>
                  <a:pt x="3105" y="16516"/>
                </a:cubicBezTo>
                <a:lnTo>
                  <a:pt x="3323" y="17389"/>
                </a:lnTo>
                <a:cubicBezTo>
                  <a:pt x="3274" y="17389"/>
                  <a:pt x="3274" y="17463"/>
                  <a:pt x="3323" y="17486"/>
                </a:cubicBezTo>
                <a:cubicBezTo>
                  <a:pt x="3323" y="17486"/>
                  <a:pt x="3348" y="17486"/>
                  <a:pt x="3348" y="17511"/>
                </a:cubicBezTo>
                <a:cubicBezTo>
                  <a:pt x="3639" y="18773"/>
                  <a:pt x="3614" y="20106"/>
                  <a:pt x="3979" y="21367"/>
                </a:cubicBezTo>
                <a:cubicBezTo>
                  <a:pt x="4124" y="21900"/>
                  <a:pt x="4415" y="22240"/>
                  <a:pt x="4778" y="22531"/>
                </a:cubicBezTo>
                <a:lnTo>
                  <a:pt x="4778" y="22556"/>
                </a:lnTo>
                <a:cubicBezTo>
                  <a:pt x="4766" y="22568"/>
                  <a:pt x="4773" y="22574"/>
                  <a:pt x="4782" y="22574"/>
                </a:cubicBezTo>
                <a:cubicBezTo>
                  <a:pt x="4791" y="22574"/>
                  <a:pt x="4803" y="22568"/>
                  <a:pt x="4803" y="22556"/>
                </a:cubicBezTo>
                <a:cubicBezTo>
                  <a:pt x="5215" y="22847"/>
                  <a:pt x="5748" y="23041"/>
                  <a:pt x="6282" y="23259"/>
                </a:cubicBezTo>
                <a:cubicBezTo>
                  <a:pt x="6912" y="23501"/>
                  <a:pt x="7591" y="23889"/>
                  <a:pt x="8247" y="23963"/>
                </a:cubicBezTo>
                <a:cubicBezTo>
                  <a:pt x="8732" y="24762"/>
                  <a:pt x="8901" y="25684"/>
                  <a:pt x="9072" y="26582"/>
                </a:cubicBezTo>
                <a:cubicBezTo>
                  <a:pt x="9266" y="27576"/>
                  <a:pt x="9508" y="28546"/>
                  <a:pt x="9726" y="29541"/>
                </a:cubicBezTo>
                <a:cubicBezTo>
                  <a:pt x="10236" y="31724"/>
                  <a:pt x="10744" y="33930"/>
                  <a:pt x="11643" y="35993"/>
                </a:cubicBezTo>
                <a:lnTo>
                  <a:pt x="11666" y="35993"/>
                </a:lnTo>
                <a:cubicBezTo>
                  <a:pt x="11643" y="36016"/>
                  <a:pt x="11643" y="36041"/>
                  <a:pt x="11666" y="36065"/>
                </a:cubicBezTo>
                <a:cubicBezTo>
                  <a:pt x="11666" y="36065"/>
                  <a:pt x="11691" y="36090"/>
                  <a:pt x="11691" y="36113"/>
                </a:cubicBezTo>
                <a:lnTo>
                  <a:pt x="11691" y="36162"/>
                </a:lnTo>
                <a:cubicBezTo>
                  <a:pt x="11618" y="36187"/>
                  <a:pt x="11594" y="36284"/>
                  <a:pt x="11643" y="36356"/>
                </a:cubicBezTo>
                <a:cubicBezTo>
                  <a:pt x="11599" y="37127"/>
                  <a:pt x="12172" y="38236"/>
                  <a:pt x="12931" y="38236"/>
                </a:cubicBezTo>
                <a:cubicBezTo>
                  <a:pt x="13009" y="38236"/>
                  <a:pt x="13089" y="38224"/>
                  <a:pt x="13170" y="38199"/>
                </a:cubicBezTo>
                <a:cubicBezTo>
                  <a:pt x="13703" y="38054"/>
                  <a:pt x="13800" y="37423"/>
                  <a:pt x="13461" y="37035"/>
                </a:cubicBezTo>
                <a:cubicBezTo>
                  <a:pt x="13001" y="36575"/>
                  <a:pt x="12273" y="36478"/>
                  <a:pt x="11837" y="35993"/>
                </a:cubicBezTo>
                <a:cubicBezTo>
                  <a:pt x="11860" y="35968"/>
                  <a:pt x="11860" y="35968"/>
                  <a:pt x="11860" y="35944"/>
                </a:cubicBezTo>
                <a:cubicBezTo>
                  <a:pt x="11860" y="35944"/>
                  <a:pt x="11860" y="35919"/>
                  <a:pt x="11837" y="35896"/>
                </a:cubicBezTo>
                <a:cubicBezTo>
                  <a:pt x="12176" y="33859"/>
                  <a:pt x="11352" y="31821"/>
                  <a:pt x="10867" y="29881"/>
                </a:cubicBezTo>
                <a:cubicBezTo>
                  <a:pt x="10356" y="27795"/>
                  <a:pt x="10139" y="25636"/>
                  <a:pt x="9435" y="23598"/>
                </a:cubicBezTo>
                <a:cubicBezTo>
                  <a:pt x="9774" y="23307"/>
                  <a:pt x="10017" y="22871"/>
                  <a:pt x="10236" y="22483"/>
                </a:cubicBezTo>
                <a:cubicBezTo>
                  <a:pt x="10527" y="22023"/>
                  <a:pt x="10793" y="21512"/>
                  <a:pt x="10987" y="21004"/>
                </a:cubicBezTo>
                <a:cubicBezTo>
                  <a:pt x="11255" y="20348"/>
                  <a:pt x="11158" y="19597"/>
                  <a:pt x="10987" y="18870"/>
                </a:cubicBezTo>
                <a:cubicBezTo>
                  <a:pt x="11012" y="18844"/>
                  <a:pt x="11061" y="18844"/>
                  <a:pt x="11084" y="18821"/>
                </a:cubicBezTo>
                <a:cubicBezTo>
                  <a:pt x="11198" y="18798"/>
                  <a:pt x="11121" y="18648"/>
                  <a:pt x="11031" y="18648"/>
                </a:cubicBezTo>
                <a:cubicBezTo>
                  <a:pt x="11025" y="18648"/>
                  <a:pt x="11018" y="18649"/>
                  <a:pt x="11012" y="18650"/>
                </a:cubicBezTo>
                <a:cubicBezTo>
                  <a:pt x="10987" y="18676"/>
                  <a:pt x="10964" y="18676"/>
                  <a:pt x="10938" y="18676"/>
                </a:cubicBezTo>
                <a:cubicBezTo>
                  <a:pt x="10818" y="18191"/>
                  <a:pt x="10647" y="17705"/>
                  <a:pt x="10550" y="17269"/>
                </a:cubicBezTo>
                <a:cubicBezTo>
                  <a:pt x="10502" y="17123"/>
                  <a:pt x="10479" y="16978"/>
                  <a:pt x="10430" y="16832"/>
                </a:cubicBezTo>
                <a:cubicBezTo>
                  <a:pt x="10430" y="16807"/>
                  <a:pt x="10453" y="16807"/>
                  <a:pt x="10453" y="16807"/>
                </a:cubicBezTo>
                <a:cubicBezTo>
                  <a:pt x="10569" y="16785"/>
                  <a:pt x="10553" y="16611"/>
                  <a:pt x="10450" y="16611"/>
                </a:cubicBezTo>
                <a:cubicBezTo>
                  <a:pt x="10443" y="16611"/>
                  <a:pt x="10437" y="16612"/>
                  <a:pt x="10430" y="16613"/>
                </a:cubicBezTo>
                <a:cubicBezTo>
                  <a:pt x="10405" y="16613"/>
                  <a:pt x="10405" y="16638"/>
                  <a:pt x="10382" y="16638"/>
                </a:cubicBezTo>
                <a:cubicBezTo>
                  <a:pt x="10042" y="15109"/>
                  <a:pt x="9871" y="13509"/>
                  <a:pt x="9580" y="11982"/>
                </a:cubicBezTo>
                <a:cubicBezTo>
                  <a:pt x="9144" y="9556"/>
                  <a:pt x="8344" y="7228"/>
                  <a:pt x="7979" y="4777"/>
                </a:cubicBezTo>
                <a:cubicBezTo>
                  <a:pt x="8174" y="4705"/>
                  <a:pt x="8368" y="4632"/>
                  <a:pt x="8490" y="4511"/>
                </a:cubicBezTo>
                <a:cubicBezTo>
                  <a:pt x="8562" y="4438"/>
                  <a:pt x="8538" y="4341"/>
                  <a:pt x="8465" y="4292"/>
                </a:cubicBezTo>
                <a:lnTo>
                  <a:pt x="8393" y="3784"/>
                </a:lnTo>
                <a:cubicBezTo>
                  <a:pt x="8372" y="3703"/>
                  <a:pt x="8301" y="3656"/>
                  <a:pt x="8236" y="3656"/>
                </a:cubicBezTo>
                <a:cubicBezTo>
                  <a:pt x="8223" y="3656"/>
                  <a:pt x="8211" y="3658"/>
                  <a:pt x="8199" y="3661"/>
                </a:cubicBezTo>
                <a:cubicBezTo>
                  <a:pt x="7568" y="3855"/>
                  <a:pt x="6938" y="4026"/>
                  <a:pt x="6307" y="4195"/>
                </a:cubicBezTo>
                <a:cubicBezTo>
                  <a:pt x="6307" y="4172"/>
                  <a:pt x="6330" y="4172"/>
                  <a:pt x="6330" y="4147"/>
                </a:cubicBezTo>
                <a:cubicBezTo>
                  <a:pt x="6501" y="3881"/>
                  <a:pt x="6330" y="3493"/>
                  <a:pt x="6258" y="3225"/>
                </a:cubicBezTo>
                <a:cubicBezTo>
                  <a:pt x="6136" y="2740"/>
                  <a:pt x="5967" y="2255"/>
                  <a:pt x="5822" y="1770"/>
                </a:cubicBezTo>
                <a:cubicBezTo>
                  <a:pt x="5822" y="1770"/>
                  <a:pt x="5822" y="1746"/>
                  <a:pt x="5797" y="1746"/>
                </a:cubicBezTo>
                <a:cubicBezTo>
                  <a:pt x="6136" y="1624"/>
                  <a:pt x="6452" y="1527"/>
                  <a:pt x="6767" y="1407"/>
                </a:cubicBezTo>
                <a:cubicBezTo>
                  <a:pt x="6815" y="1407"/>
                  <a:pt x="6864" y="1333"/>
                  <a:pt x="6841" y="1261"/>
                </a:cubicBezTo>
                <a:cubicBezTo>
                  <a:pt x="6792" y="873"/>
                  <a:pt x="6718" y="485"/>
                  <a:pt x="6598" y="97"/>
                </a:cubicBezTo>
                <a:cubicBezTo>
                  <a:pt x="6573" y="23"/>
                  <a:pt x="6501" y="0"/>
                  <a:pt x="6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2"/>
          <p:cNvGrpSpPr/>
          <p:nvPr/>
        </p:nvGrpSpPr>
        <p:grpSpPr>
          <a:xfrm rot="807363">
            <a:off x="6602337" y="1307049"/>
            <a:ext cx="652215" cy="1286245"/>
            <a:chOff x="1913490" y="2316105"/>
            <a:chExt cx="384617" cy="758511"/>
          </a:xfrm>
        </p:grpSpPr>
        <p:sp>
          <p:nvSpPr>
            <p:cNvPr id="870" name="Google Shape;870;p42"/>
            <p:cNvSpPr/>
            <p:nvPr/>
          </p:nvSpPr>
          <p:spPr>
            <a:xfrm>
              <a:off x="1913490" y="2316105"/>
              <a:ext cx="384617" cy="758511"/>
            </a:xfrm>
            <a:custGeom>
              <a:avLst/>
              <a:gdLst/>
              <a:ahLst/>
              <a:cxnLst/>
              <a:rect l="l" t="t" r="r" b="b"/>
              <a:pathLst>
                <a:path w="8967" h="17684" extrusionOk="0">
                  <a:moveTo>
                    <a:pt x="3728" y="225"/>
                  </a:moveTo>
                  <a:cubicBezTo>
                    <a:pt x="4042" y="249"/>
                    <a:pt x="4892" y="371"/>
                    <a:pt x="4333" y="759"/>
                  </a:cubicBezTo>
                  <a:cubicBezTo>
                    <a:pt x="3993" y="976"/>
                    <a:pt x="3582" y="1098"/>
                    <a:pt x="3194" y="1195"/>
                  </a:cubicBezTo>
                  <a:cubicBezTo>
                    <a:pt x="2805" y="1310"/>
                    <a:pt x="2331" y="1409"/>
                    <a:pt x="1874" y="1409"/>
                  </a:cubicBezTo>
                  <a:cubicBezTo>
                    <a:pt x="1559" y="1409"/>
                    <a:pt x="1253" y="1362"/>
                    <a:pt x="986" y="1244"/>
                  </a:cubicBezTo>
                  <a:cubicBezTo>
                    <a:pt x="1083" y="1050"/>
                    <a:pt x="1254" y="879"/>
                    <a:pt x="1519" y="759"/>
                  </a:cubicBezTo>
                  <a:cubicBezTo>
                    <a:pt x="2150" y="419"/>
                    <a:pt x="3000" y="225"/>
                    <a:pt x="3728" y="225"/>
                  </a:cubicBezTo>
                  <a:close/>
                  <a:moveTo>
                    <a:pt x="4721" y="662"/>
                  </a:moveTo>
                  <a:cubicBezTo>
                    <a:pt x="4795" y="879"/>
                    <a:pt x="4892" y="1098"/>
                    <a:pt x="4964" y="1316"/>
                  </a:cubicBezTo>
                  <a:cubicBezTo>
                    <a:pt x="5061" y="1607"/>
                    <a:pt x="5134" y="1923"/>
                    <a:pt x="5158" y="2237"/>
                  </a:cubicBezTo>
                  <a:cubicBezTo>
                    <a:pt x="5158" y="2237"/>
                    <a:pt x="5134" y="2237"/>
                    <a:pt x="5109" y="2263"/>
                  </a:cubicBezTo>
                  <a:cubicBezTo>
                    <a:pt x="4989" y="2334"/>
                    <a:pt x="4866" y="2431"/>
                    <a:pt x="4746" y="2505"/>
                  </a:cubicBezTo>
                  <a:cubicBezTo>
                    <a:pt x="4746" y="2480"/>
                    <a:pt x="4769" y="2480"/>
                    <a:pt x="4769" y="2457"/>
                  </a:cubicBezTo>
                  <a:cubicBezTo>
                    <a:pt x="4818" y="1898"/>
                    <a:pt x="4698" y="1364"/>
                    <a:pt x="4624" y="807"/>
                  </a:cubicBezTo>
                  <a:cubicBezTo>
                    <a:pt x="4624" y="782"/>
                    <a:pt x="4624" y="782"/>
                    <a:pt x="4601" y="782"/>
                  </a:cubicBezTo>
                  <a:lnTo>
                    <a:pt x="4721" y="662"/>
                  </a:lnTo>
                  <a:close/>
                  <a:moveTo>
                    <a:pt x="4478" y="879"/>
                  </a:moveTo>
                  <a:cubicBezTo>
                    <a:pt x="4527" y="1413"/>
                    <a:pt x="4672" y="1923"/>
                    <a:pt x="4649" y="2457"/>
                  </a:cubicBezTo>
                  <a:cubicBezTo>
                    <a:pt x="4649" y="2505"/>
                    <a:pt x="4698" y="2505"/>
                    <a:pt x="4721" y="2505"/>
                  </a:cubicBezTo>
                  <a:cubicBezTo>
                    <a:pt x="4601" y="2577"/>
                    <a:pt x="4504" y="2625"/>
                    <a:pt x="4381" y="2674"/>
                  </a:cubicBezTo>
                  <a:cubicBezTo>
                    <a:pt x="4381" y="2431"/>
                    <a:pt x="4358" y="2189"/>
                    <a:pt x="4333" y="1946"/>
                  </a:cubicBezTo>
                  <a:cubicBezTo>
                    <a:pt x="4284" y="1680"/>
                    <a:pt x="4284" y="1341"/>
                    <a:pt x="4187" y="1073"/>
                  </a:cubicBezTo>
                  <a:lnTo>
                    <a:pt x="4187" y="1050"/>
                  </a:lnTo>
                  <a:cubicBezTo>
                    <a:pt x="4284" y="1001"/>
                    <a:pt x="4381" y="953"/>
                    <a:pt x="4478" y="879"/>
                  </a:cubicBezTo>
                  <a:close/>
                  <a:moveTo>
                    <a:pt x="4067" y="1122"/>
                  </a:moveTo>
                  <a:lnTo>
                    <a:pt x="4067" y="1122"/>
                  </a:lnTo>
                  <a:cubicBezTo>
                    <a:pt x="4042" y="1341"/>
                    <a:pt x="4116" y="1583"/>
                    <a:pt x="4139" y="1778"/>
                  </a:cubicBezTo>
                  <a:cubicBezTo>
                    <a:pt x="4213" y="2092"/>
                    <a:pt x="4261" y="2408"/>
                    <a:pt x="4284" y="2748"/>
                  </a:cubicBezTo>
                  <a:lnTo>
                    <a:pt x="3922" y="2893"/>
                  </a:lnTo>
                  <a:cubicBezTo>
                    <a:pt x="3848" y="2651"/>
                    <a:pt x="3799" y="2408"/>
                    <a:pt x="3751" y="2140"/>
                  </a:cubicBezTo>
                  <a:cubicBezTo>
                    <a:pt x="3702" y="1875"/>
                    <a:pt x="3728" y="1583"/>
                    <a:pt x="3679" y="1292"/>
                  </a:cubicBezTo>
                  <a:cubicBezTo>
                    <a:pt x="3776" y="1244"/>
                    <a:pt x="3922" y="1195"/>
                    <a:pt x="4067" y="1122"/>
                  </a:cubicBezTo>
                  <a:close/>
                  <a:moveTo>
                    <a:pt x="3557" y="1341"/>
                  </a:moveTo>
                  <a:cubicBezTo>
                    <a:pt x="3485" y="1849"/>
                    <a:pt x="3679" y="2408"/>
                    <a:pt x="3825" y="2916"/>
                  </a:cubicBezTo>
                  <a:cubicBezTo>
                    <a:pt x="3631" y="2990"/>
                    <a:pt x="3436" y="3039"/>
                    <a:pt x="3242" y="3062"/>
                  </a:cubicBezTo>
                  <a:cubicBezTo>
                    <a:pt x="3217" y="2528"/>
                    <a:pt x="3145" y="1995"/>
                    <a:pt x="3072" y="1461"/>
                  </a:cubicBezTo>
                  <a:cubicBezTo>
                    <a:pt x="3242" y="1438"/>
                    <a:pt x="3388" y="1389"/>
                    <a:pt x="3534" y="1341"/>
                  </a:cubicBezTo>
                  <a:close/>
                  <a:moveTo>
                    <a:pt x="889" y="1461"/>
                  </a:moveTo>
                  <a:cubicBezTo>
                    <a:pt x="963" y="1510"/>
                    <a:pt x="1060" y="1558"/>
                    <a:pt x="1157" y="1583"/>
                  </a:cubicBezTo>
                  <a:cubicBezTo>
                    <a:pt x="986" y="2020"/>
                    <a:pt x="1157" y="2651"/>
                    <a:pt x="1302" y="3111"/>
                  </a:cubicBezTo>
                  <a:cubicBezTo>
                    <a:pt x="1228" y="3087"/>
                    <a:pt x="1157" y="3087"/>
                    <a:pt x="1083" y="3062"/>
                  </a:cubicBezTo>
                  <a:lnTo>
                    <a:pt x="1083" y="3039"/>
                  </a:lnTo>
                  <a:cubicBezTo>
                    <a:pt x="866" y="2505"/>
                    <a:pt x="743" y="1946"/>
                    <a:pt x="889" y="1461"/>
                  </a:cubicBezTo>
                  <a:close/>
                  <a:moveTo>
                    <a:pt x="1277" y="1607"/>
                  </a:moveTo>
                  <a:cubicBezTo>
                    <a:pt x="1351" y="1607"/>
                    <a:pt x="1448" y="1632"/>
                    <a:pt x="1545" y="1632"/>
                  </a:cubicBezTo>
                  <a:cubicBezTo>
                    <a:pt x="1496" y="1801"/>
                    <a:pt x="1545" y="1995"/>
                    <a:pt x="1568" y="2166"/>
                  </a:cubicBezTo>
                  <a:cubicBezTo>
                    <a:pt x="1616" y="2505"/>
                    <a:pt x="1713" y="2845"/>
                    <a:pt x="1811" y="3159"/>
                  </a:cubicBezTo>
                  <a:cubicBezTo>
                    <a:pt x="1665" y="3159"/>
                    <a:pt x="1545" y="3136"/>
                    <a:pt x="1422" y="3111"/>
                  </a:cubicBezTo>
                  <a:cubicBezTo>
                    <a:pt x="1374" y="2916"/>
                    <a:pt x="1325" y="2699"/>
                    <a:pt x="1302" y="2480"/>
                  </a:cubicBezTo>
                  <a:cubicBezTo>
                    <a:pt x="1254" y="2189"/>
                    <a:pt x="1277" y="1898"/>
                    <a:pt x="1277" y="1607"/>
                  </a:cubicBezTo>
                  <a:close/>
                  <a:moveTo>
                    <a:pt x="2951" y="1486"/>
                  </a:moveTo>
                  <a:cubicBezTo>
                    <a:pt x="2903" y="1995"/>
                    <a:pt x="3072" y="2577"/>
                    <a:pt x="3145" y="3087"/>
                  </a:cubicBezTo>
                  <a:lnTo>
                    <a:pt x="2781" y="3159"/>
                  </a:lnTo>
                  <a:cubicBezTo>
                    <a:pt x="2732" y="2893"/>
                    <a:pt x="2684" y="2625"/>
                    <a:pt x="2660" y="2360"/>
                  </a:cubicBezTo>
                  <a:cubicBezTo>
                    <a:pt x="2635" y="2092"/>
                    <a:pt x="2660" y="1826"/>
                    <a:pt x="2612" y="1558"/>
                  </a:cubicBezTo>
                  <a:cubicBezTo>
                    <a:pt x="2732" y="1535"/>
                    <a:pt x="2854" y="1510"/>
                    <a:pt x="2951" y="1486"/>
                  </a:cubicBezTo>
                  <a:close/>
                  <a:moveTo>
                    <a:pt x="2030" y="1632"/>
                  </a:moveTo>
                  <a:cubicBezTo>
                    <a:pt x="1956" y="1801"/>
                    <a:pt x="1981" y="2043"/>
                    <a:pt x="2030" y="2214"/>
                  </a:cubicBezTo>
                  <a:cubicBezTo>
                    <a:pt x="2053" y="2554"/>
                    <a:pt x="2150" y="2868"/>
                    <a:pt x="2224" y="3184"/>
                  </a:cubicBezTo>
                  <a:lnTo>
                    <a:pt x="1908" y="3184"/>
                  </a:lnTo>
                  <a:cubicBezTo>
                    <a:pt x="1836" y="2893"/>
                    <a:pt x="1787" y="2602"/>
                    <a:pt x="1739" y="2311"/>
                  </a:cubicBezTo>
                  <a:cubicBezTo>
                    <a:pt x="1690" y="2092"/>
                    <a:pt x="1690" y="1849"/>
                    <a:pt x="1665" y="1632"/>
                  </a:cubicBezTo>
                  <a:close/>
                  <a:moveTo>
                    <a:pt x="2515" y="1583"/>
                  </a:moveTo>
                  <a:cubicBezTo>
                    <a:pt x="2441" y="1752"/>
                    <a:pt x="2490" y="1995"/>
                    <a:pt x="2515" y="2189"/>
                  </a:cubicBezTo>
                  <a:cubicBezTo>
                    <a:pt x="2538" y="2528"/>
                    <a:pt x="2612" y="2845"/>
                    <a:pt x="2684" y="3159"/>
                  </a:cubicBezTo>
                  <a:cubicBezTo>
                    <a:pt x="2563" y="3159"/>
                    <a:pt x="2441" y="3184"/>
                    <a:pt x="2321" y="3184"/>
                  </a:cubicBezTo>
                  <a:cubicBezTo>
                    <a:pt x="2272" y="2651"/>
                    <a:pt x="2102" y="2140"/>
                    <a:pt x="2150" y="1607"/>
                  </a:cubicBezTo>
                  <a:cubicBezTo>
                    <a:pt x="2272" y="1607"/>
                    <a:pt x="2393" y="1583"/>
                    <a:pt x="2515" y="1583"/>
                  </a:cubicBezTo>
                  <a:close/>
                  <a:moveTo>
                    <a:pt x="2102" y="3378"/>
                  </a:moveTo>
                  <a:cubicBezTo>
                    <a:pt x="2078" y="3427"/>
                    <a:pt x="2078" y="3450"/>
                    <a:pt x="2127" y="3475"/>
                  </a:cubicBezTo>
                  <a:cubicBezTo>
                    <a:pt x="2127" y="3499"/>
                    <a:pt x="2150" y="3499"/>
                    <a:pt x="2150" y="3499"/>
                  </a:cubicBezTo>
                  <a:cubicBezTo>
                    <a:pt x="2127" y="3524"/>
                    <a:pt x="2102" y="3572"/>
                    <a:pt x="2127" y="3621"/>
                  </a:cubicBezTo>
                  <a:cubicBezTo>
                    <a:pt x="2102" y="3596"/>
                    <a:pt x="2053" y="3596"/>
                    <a:pt x="2030" y="3596"/>
                  </a:cubicBezTo>
                  <a:cubicBezTo>
                    <a:pt x="2005" y="3524"/>
                    <a:pt x="1956" y="3450"/>
                    <a:pt x="1933" y="3378"/>
                  </a:cubicBezTo>
                  <a:close/>
                  <a:moveTo>
                    <a:pt x="2078" y="3838"/>
                  </a:moveTo>
                  <a:cubicBezTo>
                    <a:pt x="2127" y="3863"/>
                    <a:pt x="2175" y="3887"/>
                    <a:pt x="2199" y="3912"/>
                  </a:cubicBezTo>
                  <a:cubicBezTo>
                    <a:pt x="2150" y="3935"/>
                    <a:pt x="2127" y="3960"/>
                    <a:pt x="2102" y="4009"/>
                  </a:cubicBezTo>
                  <a:cubicBezTo>
                    <a:pt x="2102" y="3935"/>
                    <a:pt x="2102" y="3887"/>
                    <a:pt x="2078" y="3838"/>
                  </a:cubicBezTo>
                  <a:close/>
                  <a:moveTo>
                    <a:pt x="2127" y="4106"/>
                  </a:moveTo>
                  <a:cubicBezTo>
                    <a:pt x="2272" y="4226"/>
                    <a:pt x="2418" y="4323"/>
                    <a:pt x="2538" y="4420"/>
                  </a:cubicBezTo>
                  <a:cubicBezTo>
                    <a:pt x="2466" y="4420"/>
                    <a:pt x="2369" y="4420"/>
                    <a:pt x="2272" y="4445"/>
                  </a:cubicBezTo>
                  <a:cubicBezTo>
                    <a:pt x="2247" y="4445"/>
                    <a:pt x="2199" y="4469"/>
                    <a:pt x="2199" y="4517"/>
                  </a:cubicBezTo>
                  <a:cubicBezTo>
                    <a:pt x="2199" y="4542"/>
                    <a:pt x="2199" y="4591"/>
                    <a:pt x="2224" y="4614"/>
                  </a:cubicBezTo>
                  <a:cubicBezTo>
                    <a:pt x="2334" y="4724"/>
                    <a:pt x="2235" y="4738"/>
                    <a:pt x="2117" y="4738"/>
                  </a:cubicBezTo>
                  <a:cubicBezTo>
                    <a:pt x="2079" y="4738"/>
                    <a:pt x="2040" y="4736"/>
                    <a:pt x="2005" y="4736"/>
                  </a:cubicBezTo>
                  <a:lnTo>
                    <a:pt x="1981" y="4736"/>
                  </a:lnTo>
                  <a:cubicBezTo>
                    <a:pt x="2078" y="4542"/>
                    <a:pt x="2102" y="4323"/>
                    <a:pt x="2102" y="4106"/>
                  </a:cubicBezTo>
                  <a:close/>
                  <a:moveTo>
                    <a:pt x="2005" y="4882"/>
                  </a:moveTo>
                  <a:cubicBezTo>
                    <a:pt x="2127" y="4931"/>
                    <a:pt x="2224" y="4979"/>
                    <a:pt x="2296" y="5051"/>
                  </a:cubicBezTo>
                  <a:cubicBezTo>
                    <a:pt x="2150" y="5051"/>
                    <a:pt x="2005" y="5076"/>
                    <a:pt x="1859" y="5099"/>
                  </a:cubicBezTo>
                  <a:cubicBezTo>
                    <a:pt x="1811" y="5099"/>
                    <a:pt x="1787" y="5173"/>
                    <a:pt x="1811" y="5222"/>
                  </a:cubicBezTo>
                  <a:cubicBezTo>
                    <a:pt x="2036" y="5415"/>
                    <a:pt x="1940" y="5458"/>
                    <a:pt x="1773" y="5458"/>
                  </a:cubicBezTo>
                  <a:cubicBezTo>
                    <a:pt x="1688" y="5458"/>
                    <a:pt x="1585" y="5447"/>
                    <a:pt x="1496" y="5439"/>
                  </a:cubicBezTo>
                  <a:lnTo>
                    <a:pt x="1665" y="5270"/>
                  </a:lnTo>
                  <a:cubicBezTo>
                    <a:pt x="1787" y="5148"/>
                    <a:pt x="1908" y="5002"/>
                    <a:pt x="2005" y="4882"/>
                  </a:cubicBezTo>
                  <a:close/>
                  <a:moveTo>
                    <a:pt x="1399" y="5513"/>
                  </a:moveTo>
                  <a:cubicBezTo>
                    <a:pt x="1422" y="5536"/>
                    <a:pt x="1422" y="5561"/>
                    <a:pt x="1448" y="5561"/>
                  </a:cubicBezTo>
                  <a:cubicBezTo>
                    <a:pt x="1519" y="5610"/>
                    <a:pt x="1616" y="5658"/>
                    <a:pt x="1713" y="5707"/>
                  </a:cubicBezTo>
                  <a:cubicBezTo>
                    <a:pt x="1545" y="5730"/>
                    <a:pt x="1351" y="5755"/>
                    <a:pt x="1180" y="5755"/>
                  </a:cubicBezTo>
                  <a:cubicBezTo>
                    <a:pt x="1254" y="5681"/>
                    <a:pt x="1325" y="5610"/>
                    <a:pt x="1399" y="5513"/>
                  </a:cubicBezTo>
                  <a:close/>
                  <a:moveTo>
                    <a:pt x="1083" y="5852"/>
                  </a:moveTo>
                  <a:lnTo>
                    <a:pt x="1131" y="5901"/>
                  </a:lnTo>
                  <a:cubicBezTo>
                    <a:pt x="1277" y="5949"/>
                    <a:pt x="1374" y="6021"/>
                    <a:pt x="1496" y="6095"/>
                  </a:cubicBezTo>
                  <a:cubicBezTo>
                    <a:pt x="1325" y="6095"/>
                    <a:pt x="1180" y="6118"/>
                    <a:pt x="1011" y="6118"/>
                  </a:cubicBezTo>
                  <a:cubicBezTo>
                    <a:pt x="937" y="6118"/>
                    <a:pt x="914" y="6192"/>
                    <a:pt x="963" y="6240"/>
                  </a:cubicBezTo>
                  <a:cubicBezTo>
                    <a:pt x="1060" y="6312"/>
                    <a:pt x="1131" y="6361"/>
                    <a:pt x="1205" y="6434"/>
                  </a:cubicBezTo>
                  <a:cubicBezTo>
                    <a:pt x="1120" y="6422"/>
                    <a:pt x="1029" y="6422"/>
                    <a:pt x="938" y="6422"/>
                  </a:cubicBezTo>
                  <a:cubicBezTo>
                    <a:pt x="847" y="6422"/>
                    <a:pt x="756" y="6422"/>
                    <a:pt x="672" y="6409"/>
                  </a:cubicBezTo>
                  <a:cubicBezTo>
                    <a:pt x="792" y="6215"/>
                    <a:pt x="937" y="6021"/>
                    <a:pt x="1083" y="5852"/>
                  </a:cubicBezTo>
                  <a:close/>
                  <a:moveTo>
                    <a:pt x="598" y="6580"/>
                  </a:moveTo>
                  <a:cubicBezTo>
                    <a:pt x="769" y="6652"/>
                    <a:pt x="937" y="6749"/>
                    <a:pt x="1108" y="6822"/>
                  </a:cubicBezTo>
                  <a:cubicBezTo>
                    <a:pt x="937" y="6846"/>
                    <a:pt x="743" y="6871"/>
                    <a:pt x="549" y="6871"/>
                  </a:cubicBezTo>
                  <a:cubicBezTo>
                    <a:pt x="478" y="6871"/>
                    <a:pt x="478" y="6968"/>
                    <a:pt x="549" y="6991"/>
                  </a:cubicBezTo>
                  <a:cubicBezTo>
                    <a:pt x="720" y="7088"/>
                    <a:pt x="914" y="7185"/>
                    <a:pt x="1083" y="7282"/>
                  </a:cubicBezTo>
                  <a:lnTo>
                    <a:pt x="501" y="7282"/>
                  </a:lnTo>
                  <a:cubicBezTo>
                    <a:pt x="429" y="7282"/>
                    <a:pt x="429" y="7379"/>
                    <a:pt x="478" y="7404"/>
                  </a:cubicBezTo>
                  <a:cubicBezTo>
                    <a:pt x="623" y="7476"/>
                    <a:pt x="743" y="7550"/>
                    <a:pt x="889" y="7622"/>
                  </a:cubicBezTo>
                  <a:cubicBezTo>
                    <a:pt x="720" y="7598"/>
                    <a:pt x="549" y="7598"/>
                    <a:pt x="404" y="7573"/>
                  </a:cubicBezTo>
                  <a:cubicBezTo>
                    <a:pt x="404" y="7404"/>
                    <a:pt x="404" y="7210"/>
                    <a:pt x="452" y="7016"/>
                  </a:cubicBezTo>
                  <a:cubicBezTo>
                    <a:pt x="478" y="6871"/>
                    <a:pt x="526" y="6700"/>
                    <a:pt x="598" y="6580"/>
                  </a:cubicBezTo>
                  <a:close/>
                  <a:moveTo>
                    <a:pt x="404" y="7864"/>
                  </a:moveTo>
                  <a:lnTo>
                    <a:pt x="404" y="7864"/>
                  </a:lnTo>
                  <a:cubicBezTo>
                    <a:pt x="575" y="7961"/>
                    <a:pt x="769" y="8035"/>
                    <a:pt x="937" y="8132"/>
                  </a:cubicBezTo>
                  <a:cubicBezTo>
                    <a:pt x="817" y="8107"/>
                    <a:pt x="672" y="8084"/>
                    <a:pt x="549" y="8058"/>
                  </a:cubicBezTo>
                  <a:cubicBezTo>
                    <a:pt x="478" y="8058"/>
                    <a:pt x="452" y="8155"/>
                    <a:pt x="501" y="8181"/>
                  </a:cubicBezTo>
                  <a:cubicBezTo>
                    <a:pt x="526" y="8204"/>
                    <a:pt x="549" y="8229"/>
                    <a:pt x="575" y="8229"/>
                  </a:cubicBezTo>
                  <a:cubicBezTo>
                    <a:pt x="526" y="8252"/>
                    <a:pt x="501" y="8252"/>
                    <a:pt x="452" y="8278"/>
                  </a:cubicBezTo>
                  <a:cubicBezTo>
                    <a:pt x="429" y="8132"/>
                    <a:pt x="404" y="7987"/>
                    <a:pt x="404" y="7864"/>
                  </a:cubicBezTo>
                  <a:close/>
                  <a:moveTo>
                    <a:pt x="4261" y="2990"/>
                  </a:moveTo>
                  <a:lnTo>
                    <a:pt x="4261" y="3013"/>
                  </a:lnTo>
                  <a:cubicBezTo>
                    <a:pt x="4310" y="3475"/>
                    <a:pt x="4455" y="3887"/>
                    <a:pt x="4795" y="4203"/>
                  </a:cubicBezTo>
                  <a:cubicBezTo>
                    <a:pt x="4769" y="4251"/>
                    <a:pt x="4769" y="4323"/>
                    <a:pt x="4843" y="4348"/>
                  </a:cubicBezTo>
                  <a:cubicBezTo>
                    <a:pt x="5449" y="4639"/>
                    <a:pt x="6056" y="4931"/>
                    <a:pt x="6516" y="5439"/>
                  </a:cubicBezTo>
                  <a:cubicBezTo>
                    <a:pt x="6710" y="5633"/>
                    <a:pt x="6832" y="5852"/>
                    <a:pt x="6952" y="6095"/>
                  </a:cubicBezTo>
                  <a:cubicBezTo>
                    <a:pt x="6322" y="7379"/>
                    <a:pt x="4940" y="8132"/>
                    <a:pt x="3534" y="8278"/>
                  </a:cubicBezTo>
                  <a:cubicBezTo>
                    <a:pt x="3296" y="8306"/>
                    <a:pt x="3059" y="8315"/>
                    <a:pt x="2822" y="8315"/>
                  </a:cubicBezTo>
                  <a:cubicBezTo>
                    <a:pt x="2453" y="8315"/>
                    <a:pt x="2084" y="8292"/>
                    <a:pt x="1713" y="8278"/>
                  </a:cubicBezTo>
                  <a:cubicBezTo>
                    <a:pt x="1616" y="8252"/>
                    <a:pt x="1519" y="8252"/>
                    <a:pt x="1422" y="8229"/>
                  </a:cubicBezTo>
                  <a:cubicBezTo>
                    <a:pt x="1422" y="8229"/>
                    <a:pt x="1422" y="8204"/>
                    <a:pt x="1399" y="8181"/>
                  </a:cubicBezTo>
                  <a:cubicBezTo>
                    <a:pt x="1060" y="8035"/>
                    <a:pt x="743" y="7889"/>
                    <a:pt x="404" y="7719"/>
                  </a:cubicBezTo>
                  <a:lnTo>
                    <a:pt x="404" y="7719"/>
                  </a:lnTo>
                  <a:cubicBezTo>
                    <a:pt x="672" y="7744"/>
                    <a:pt x="937" y="7744"/>
                    <a:pt x="1205" y="7792"/>
                  </a:cubicBezTo>
                  <a:cubicBezTo>
                    <a:pt x="1302" y="7792"/>
                    <a:pt x="1325" y="7695"/>
                    <a:pt x="1254" y="7647"/>
                  </a:cubicBezTo>
                  <a:cubicBezTo>
                    <a:pt x="1083" y="7598"/>
                    <a:pt x="937" y="7501"/>
                    <a:pt x="792" y="7428"/>
                  </a:cubicBezTo>
                  <a:lnTo>
                    <a:pt x="1374" y="7428"/>
                  </a:lnTo>
                  <a:cubicBezTo>
                    <a:pt x="1471" y="7428"/>
                    <a:pt x="1471" y="7331"/>
                    <a:pt x="1399" y="7307"/>
                  </a:cubicBezTo>
                  <a:cubicBezTo>
                    <a:pt x="1205" y="7210"/>
                    <a:pt x="1011" y="7088"/>
                    <a:pt x="817" y="6991"/>
                  </a:cubicBezTo>
                  <a:cubicBezTo>
                    <a:pt x="1011" y="6968"/>
                    <a:pt x="1228" y="6943"/>
                    <a:pt x="1422" y="6943"/>
                  </a:cubicBezTo>
                  <a:cubicBezTo>
                    <a:pt x="1496" y="6943"/>
                    <a:pt x="1519" y="6846"/>
                    <a:pt x="1448" y="6822"/>
                  </a:cubicBezTo>
                  <a:cubicBezTo>
                    <a:pt x="1254" y="6749"/>
                    <a:pt x="1060" y="6652"/>
                    <a:pt x="889" y="6555"/>
                  </a:cubicBezTo>
                  <a:cubicBezTo>
                    <a:pt x="1060" y="6555"/>
                    <a:pt x="1228" y="6555"/>
                    <a:pt x="1399" y="6628"/>
                  </a:cubicBezTo>
                  <a:cubicBezTo>
                    <a:pt x="1407" y="6631"/>
                    <a:pt x="1414" y="6632"/>
                    <a:pt x="1421" y="6632"/>
                  </a:cubicBezTo>
                  <a:cubicBezTo>
                    <a:pt x="1480" y="6632"/>
                    <a:pt x="1514" y="6549"/>
                    <a:pt x="1471" y="6506"/>
                  </a:cubicBezTo>
                  <a:cubicBezTo>
                    <a:pt x="1399" y="6409"/>
                    <a:pt x="1302" y="6337"/>
                    <a:pt x="1205" y="6240"/>
                  </a:cubicBezTo>
                  <a:lnTo>
                    <a:pt x="1713" y="6240"/>
                  </a:lnTo>
                  <a:cubicBezTo>
                    <a:pt x="1787" y="6240"/>
                    <a:pt x="1811" y="6143"/>
                    <a:pt x="1762" y="6095"/>
                  </a:cubicBezTo>
                  <a:cubicBezTo>
                    <a:pt x="1642" y="6021"/>
                    <a:pt x="1545" y="5949"/>
                    <a:pt x="1422" y="5875"/>
                  </a:cubicBezTo>
                  <a:cubicBezTo>
                    <a:pt x="1576" y="5875"/>
                    <a:pt x="1730" y="5845"/>
                    <a:pt x="1897" y="5845"/>
                  </a:cubicBezTo>
                  <a:cubicBezTo>
                    <a:pt x="1940" y="5845"/>
                    <a:pt x="1985" y="5847"/>
                    <a:pt x="2030" y="5852"/>
                  </a:cubicBezTo>
                  <a:cubicBezTo>
                    <a:pt x="2102" y="5852"/>
                    <a:pt x="2127" y="5730"/>
                    <a:pt x="2053" y="5707"/>
                  </a:cubicBezTo>
                  <a:cubicBezTo>
                    <a:pt x="1933" y="5658"/>
                    <a:pt x="1859" y="5633"/>
                    <a:pt x="1762" y="5584"/>
                  </a:cubicBezTo>
                  <a:cubicBezTo>
                    <a:pt x="1843" y="5584"/>
                    <a:pt x="1924" y="5574"/>
                    <a:pt x="2005" y="5574"/>
                  </a:cubicBezTo>
                  <a:cubicBezTo>
                    <a:pt x="2045" y="5574"/>
                    <a:pt x="2086" y="5577"/>
                    <a:pt x="2127" y="5584"/>
                  </a:cubicBezTo>
                  <a:cubicBezTo>
                    <a:pt x="2175" y="5584"/>
                    <a:pt x="2199" y="5536"/>
                    <a:pt x="2175" y="5487"/>
                  </a:cubicBezTo>
                  <a:cubicBezTo>
                    <a:pt x="2150" y="5319"/>
                    <a:pt x="2175" y="5342"/>
                    <a:pt x="2053" y="5222"/>
                  </a:cubicBezTo>
                  <a:lnTo>
                    <a:pt x="2053" y="5222"/>
                  </a:lnTo>
                  <a:cubicBezTo>
                    <a:pt x="2057" y="5225"/>
                    <a:pt x="2067" y="5226"/>
                    <a:pt x="2082" y="5226"/>
                  </a:cubicBezTo>
                  <a:cubicBezTo>
                    <a:pt x="2174" y="5226"/>
                    <a:pt x="2451" y="5173"/>
                    <a:pt x="2515" y="5173"/>
                  </a:cubicBezTo>
                  <a:cubicBezTo>
                    <a:pt x="2587" y="5148"/>
                    <a:pt x="2587" y="5076"/>
                    <a:pt x="2538" y="5028"/>
                  </a:cubicBezTo>
                  <a:cubicBezTo>
                    <a:pt x="2441" y="4979"/>
                    <a:pt x="2369" y="4905"/>
                    <a:pt x="2272" y="4857"/>
                  </a:cubicBezTo>
                  <a:cubicBezTo>
                    <a:pt x="2344" y="4857"/>
                    <a:pt x="2441" y="4857"/>
                    <a:pt x="2515" y="4834"/>
                  </a:cubicBezTo>
                  <a:cubicBezTo>
                    <a:pt x="2563" y="4834"/>
                    <a:pt x="2587" y="4785"/>
                    <a:pt x="2563" y="4736"/>
                  </a:cubicBezTo>
                  <a:cubicBezTo>
                    <a:pt x="2490" y="4614"/>
                    <a:pt x="2490" y="4639"/>
                    <a:pt x="2393" y="4566"/>
                  </a:cubicBezTo>
                  <a:cubicBezTo>
                    <a:pt x="2393" y="4566"/>
                    <a:pt x="2635" y="4566"/>
                    <a:pt x="2757" y="4542"/>
                  </a:cubicBezTo>
                  <a:cubicBezTo>
                    <a:pt x="2829" y="4517"/>
                    <a:pt x="2829" y="4445"/>
                    <a:pt x="2781" y="4420"/>
                  </a:cubicBezTo>
                  <a:cubicBezTo>
                    <a:pt x="2715" y="4376"/>
                    <a:pt x="2223" y="4048"/>
                    <a:pt x="2379" y="4048"/>
                  </a:cubicBezTo>
                  <a:cubicBezTo>
                    <a:pt x="2394" y="4048"/>
                    <a:pt x="2414" y="4051"/>
                    <a:pt x="2441" y="4057"/>
                  </a:cubicBezTo>
                  <a:cubicBezTo>
                    <a:pt x="2515" y="4057"/>
                    <a:pt x="2563" y="3960"/>
                    <a:pt x="2490" y="3935"/>
                  </a:cubicBezTo>
                  <a:cubicBezTo>
                    <a:pt x="2418" y="3863"/>
                    <a:pt x="2321" y="3815"/>
                    <a:pt x="2247" y="3766"/>
                  </a:cubicBezTo>
                  <a:lnTo>
                    <a:pt x="2247" y="3766"/>
                  </a:lnTo>
                  <a:cubicBezTo>
                    <a:pt x="2321" y="3790"/>
                    <a:pt x="2393" y="3790"/>
                    <a:pt x="2466" y="3815"/>
                  </a:cubicBezTo>
                  <a:cubicBezTo>
                    <a:pt x="2538" y="3815"/>
                    <a:pt x="2587" y="3718"/>
                    <a:pt x="2515" y="3669"/>
                  </a:cubicBezTo>
                  <a:cubicBezTo>
                    <a:pt x="2490" y="3644"/>
                    <a:pt x="2441" y="3621"/>
                    <a:pt x="2418" y="3621"/>
                  </a:cubicBezTo>
                  <a:lnTo>
                    <a:pt x="2466" y="3572"/>
                  </a:lnTo>
                  <a:cubicBezTo>
                    <a:pt x="2473" y="3574"/>
                    <a:pt x="2480" y="3575"/>
                    <a:pt x="2487" y="3575"/>
                  </a:cubicBezTo>
                  <a:cubicBezTo>
                    <a:pt x="2566" y="3575"/>
                    <a:pt x="2581" y="3448"/>
                    <a:pt x="2515" y="3427"/>
                  </a:cubicBezTo>
                  <a:cubicBezTo>
                    <a:pt x="2490" y="3402"/>
                    <a:pt x="2441" y="3402"/>
                    <a:pt x="2418" y="3378"/>
                  </a:cubicBezTo>
                  <a:lnTo>
                    <a:pt x="2781" y="3378"/>
                  </a:lnTo>
                  <a:cubicBezTo>
                    <a:pt x="3291" y="3330"/>
                    <a:pt x="3799" y="3184"/>
                    <a:pt x="4261" y="2990"/>
                  </a:cubicBezTo>
                  <a:close/>
                  <a:moveTo>
                    <a:pt x="478" y="8398"/>
                  </a:moveTo>
                  <a:lnTo>
                    <a:pt x="478" y="8398"/>
                  </a:lnTo>
                  <a:cubicBezTo>
                    <a:pt x="623" y="8446"/>
                    <a:pt x="792" y="8472"/>
                    <a:pt x="986" y="8472"/>
                  </a:cubicBezTo>
                  <a:cubicBezTo>
                    <a:pt x="1034" y="8495"/>
                    <a:pt x="1083" y="8543"/>
                    <a:pt x="1131" y="8569"/>
                  </a:cubicBezTo>
                  <a:cubicBezTo>
                    <a:pt x="937" y="8543"/>
                    <a:pt x="769" y="8520"/>
                    <a:pt x="575" y="8472"/>
                  </a:cubicBezTo>
                  <a:cubicBezTo>
                    <a:pt x="566" y="8469"/>
                    <a:pt x="558" y="8467"/>
                    <a:pt x="551" y="8467"/>
                  </a:cubicBezTo>
                  <a:cubicBezTo>
                    <a:pt x="522" y="8467"/>
                    <a:pt x="499" y="8487"/>
                    <a:pt x="492" y="8512"/>
                  </a:cubicBezTo>
                  <a:lnTo>
                    <a:pt x="492" y="8512"/>
                  </a:lnTo>
                  <a:cubicBezTo>
                    <a:pt x="487" y="8475"/>
                    <a:pt x="482" y="8437"/>
                    <a:pt x="478" y="8398"/>
                  </a:cubicBezTo>
                  <a:close/>
                  <a:moveTo>
                    <a:pt x="499" y="8565"/>
                  </a:moveTo>
                  <a:cubicBezTo>
                    <a:pt x="505" y="8575"/>
                    <a:pt x="514" y="8584"/>
                    <a:pt x="526" y="8592"/>
                  </a:cubicBezTo>
                  <a:lnTo>
                    <a:pt x="1034" y="8957"/>
                  </a:lnTo>
                  <a:cubicBezTo>
                    <a:pt x="889" y="8957"/>
                    <a:pt x="743" y="8931"/>
                    <a:pt x="598" y="8931"/>
                  </a:cubicBezTo>
                  <a:lnTo>
                    <a:pt x="575" y="8931"/>
                  </a:lnTo>
                  <a:cubicBezTo>
                    <a:pt x="540" y="8813"/>
                    <a:pt x="518" y="8693"/>
                    <a:pt x="499" y="8565"/>
                  </a:cubicBezTo>
                  <a:close/>
                  <a:moveTo>
                    <a:pt x="598" y="9077"/>
                  </a:moveTo>
                  <a:cubicBezTo>
                    <a:pt x="743" y="9151"/>
                    <a:pt x="889" y="9248"/>
                    <a:pt x="1011" y="9345"/>
                  </a:cubicBezTo>
                  <a:cubicBezTo>
                    <a:pt x="889" y="9320"/>
                    <a:pt x="769" y="9320"/>
                    <a:pt x="646" y="9320"/>
                  </a:cubicBezTo>
                  <a:cubicBezTo>
                    <a:pt x="623" y="9222"/>
                    <a:pt x="598" y="9151"/>
                    <a:pt x="598" y="9077"/>
                  </a:cubicBezTo>
                  <a:close/>
                  <a:moveTo>
                    <a:pt x="695" y="9587"/>
                  </a:moveTo>
                  <a:lnTo>
                    <a:pt x="695" y="9587"/>
                  </a:lnTo>
                  <a:cubicBezTo>
                    <a:pt x="840" y="9708"/>
                    <a:pt x="986" y="9805"/>
                    <a:pt x="1157" y="9902"/>
                  </a:cubicBezTo>
                  <a:cubicBezTo>
                    <a:pt x="1011" y="9902"/>
                    <a:pt x="866" y="9878"/>
                    <a:pt x="743" y="9878"/>
                  </a:cubicBezTo>
                  <a:cubicBezTo>
                    <a:pt x="720" y="9781"/>
                    <a:pt x="695" y="9684"/>
                    <a:pt x="695" y="9587"/>
                  </a:cubicBezTo>
                  <a:close/>
                  <a:moveTo>
                    <a:pt x="769" y="10096"/>
                  </a:moveTo>
                  <a:lnTo>
                    <a:pt x="1205" y="10387"/>
                  </a:lnTo>
                  <a:lnTo>
                    <a:pt x="866" y="10387"/>
                  </a:lnTo>
                  <a:cubicBezTo>
                    <a:pt x="858" y="10384"/>
                    <a:pt x="851" y="10383"/>
                    <a:pt x="845" y="10383"/>
                  </a:cubicBezTo>
                  <a:cubicBezTo>
                    <a:pt x="792" y="10383"/>
                    <a:pt x="797" y="10465"/>
                    <a:pt x="840" y="10509"/>
                  </a:cubicBezTo>
                  <a:cubicBezTo>
                    <a:pt x="1011" y="10629"/>
                    <a:pt x="1180" y="10775"/>
                    <a:pt x="1351" y="10920"/>
                  </a:cubicBezTo>
                  <a:cubicBezTo>
                    <a:pt x="1180" y="10920"/>
                    <a:pt x="1011" y="10920"/>
                    <a:pt x="840" y="10897"/>
                  </a:cubicBezTo>
                  <a:lnTo>
                    <a:pt x="769" y="10096"/>
                  </a:lnTo>
                  <a:close/>
                  <a:moveTo>
                    <a:pt x="866" y="11188"/>
                  </a:moveTo>
                  <a:lnTo>
                    <a:pt x="1083" y="11334"/>
                  </a:lnTo>
                  <a:cubicBezTo>
                    <a:pt x="1011" y="11334"/>
                    <a:pt x="937" y="11357"/>
                    <a:pt x="889" y="11357"/>
                  </a:cubicBezTo>
                  <a:cubicBezTo>
                    <a:pt x="889" y="11308"/>
                    <a:pt x="889" y="11260"/>
                    <a:pt x="866" y="11188"/>
                  </a:cubicBezTo>
                  <a:close/>
                  <a:moveTo>
                    <a:pt x="914" y="11599"/>
                  </a:moveTo>
                  <a:cubicBezTo>
                    <a:pt x="1108" y="11696"/>
                    <a:pt x="1302" y="11819"/>
                    <a:pt x="1496" y="11916"/>
                  </a:cubicBezTo>
                  <a:cubicBezTo>
                    <a:pt x="1302" y="11939"/>
                    <a:pt x="1131" y="11964"/>
                    <a:pt x="963" y="11964"/>
                  </a:cubicBezTo>
                  <a:lnTo>
                    <a:pt x="937" y="11964"/>
                  </a:lnTo>
                  <a:cubicBezTo>
                    <a:pt x="914" y="11842"/>
                    <a:pt x="914" y="11722"/>
                    <a:pt x="914" y="11599"/>
                  </a:cubicBezTo>
                  <a:close/>
                  <a:moveTo>
                    <a:pt x="937" y="12110"/>
                  </a:moveTo>
                  <a:lnTo>
                    <a:pt x="937" y="12110"/>
                  </a:lnTo>
                  <a:cubicBezTo>
                    <a:pt x="1034" y="12158"/>
                    <a:pt x="1157" y="12230"/>
                    <a:pt x="1254" y="12304"/>
                  </a:cubicBezTo>
                  <a:lnTo>
                    <a:pt x="963" y="12304"/>
                  </a:lnTo>
                  <a:cubicBezTo>
                    <a:pt x="937" y="12230"/>
                    <a:pt x="937" y="12181"/>
                    <a:pt x="937" y="12110"/>
                  </a:cubicBezTo>
                  <a:close/>
                  <a:moveTo>
                    <a:pt x="963" y="12595"/>
                  </a:moveTo>
                  <a:cubicBezTo>
                    <a:pt x="1108" y="12692"/>
                    <a:pt x="1205" y="12812"/>
                    <a:pt x="1325" y="12909"/>
                  </a:cubicBezTo>
                  <a:cubicBezTo>
                    <a:pt x="1325" y="12909"/>
                    <a:pt x="1351" y="12909"/>
                    <a:pt x="1351" y="12934"/>
                  </a:cubicBezTo>
                  <a:cubicBezTo>
                    <a:pt x="1290" y="12922"/>
                    <a:pt x="1229" y="12922"/>
                    <a:pt x="1171" y="12922"/>
                  </a:cubicBezTo>
                  <a:cubicBezTo>
                    <a:pt x="1114" y="12922"/>
                    <a:pt x="1060" y="12922"/>
                    <a:pt x="1011" y="12909"/>
                  </a:cubicBezTo>
                  <a:cubicBezTo>
                    <a:pt x="986" y="12812"/>
                    <a:pt x="986" y="12715"/>
                    <a:pt x="963" y="12595"/>
                  </a:cubicBezTo>
                  <a:close/>
                  <a:moveTo>
                    <a:pt x="1011" y="13103"/>
                  </a:moveTo>
                  <a:lnTo>
                    <a:pt x="1011" y="13103"/>
                  </a:lnTo>
                  <a:cubicBezTo>
                    <a:pt x="1228" y="13225"/>
                    <a:pt x="1422" y="13346"/>
                    <a:pt x="1642" y="13468"/>
                  </a:cubicBezTo>
                  <a:cubicBezTo>
                    <a:pt x="1448" y="13468"/>
                    <a:pt x="1254" y="13491"/>
                    <a:pt x="1060" y="13491"/>
                  </a:cubicBezTo>
                  <a:cubicBezTo>
                    <a:pt x="1034" y="13371"/>
                    <a:pt x="1034" y="13225"/>
                    <a:pt x="1011" y="13103"/>
                  </a:cubicBezTo>
                  <a:close/>
                  <a:moveTo>
                    <a:pt x="1083" y="13734"/>
                  </a:moveTo>
                  <a:lnTo>
                    <a:pt x="1083" y="13734"/>
                  </a:lnTo>
                  <a:cubicBezTo>
                    <a:pt x="1205" y="13856"/>
                    <a:pt x="1351" y="13976"/>
                    <a:pt x="1496" y="14099"/>
                  </a:cubicBezTo>
                  <a:lnTo>
                    <a:pt x="1108" y="14099"/>
                  </a:lnTo>
                  <a:cubicBezTo>
                    <a:pt x="1108" y="13976"/>
                    <a:pt x="1083" y="13856"/>
                    <a:pt x="1083" y="13734"/>
                  </a:cubicBezTo>
                  <a:close/>
                  <a:moveTo>
                    <a:pt x="1157" y="14341"/>
                  </a:moveTo>
                  <a:lnTo>
                    <a:pt x="1157" y="14341"/>
                  </a:lnTo>
                  <a:cubicBezTo>
                    <a:pt x="1302" y="14438"/>
                    <a:pt x="1471" y="14535"/>
                    <a:pt x="1642" y="14607"/>
                  </a:cubicBezTo>
                  <a:lnTo>
                    <a:pt x="1568" y="14607"/>
                  </a:lnTo>
                  <a:cubicBezTo>
                    <a:pt x="1448" y="14584"/>
                    <a:pt x="1302" y="14558"/>
                    <a:pt x="1180" y="14558"/>
                  </a:cubicBezTo>
                  <a:cubicBezTo>
                    <a:pt x="1157" y="14487"/>
                    <a:pt x="1157" y="14413"/>
                    <a:pt x="1157" y="14341"/>
                  </a:cubicBezTo>
                  <a:close/>
                  <a:moveTo>
                    <a:pt x="7075" y="6337"/>
                  </a:moveTo>
                  <a:cubicBezTo>
                    <a:pt x="7243" y="6846"/>
                    <a:pt x="7340" y="7404"/>
                    <a:pt x="7437" y="7913"/>
                  </a:cubicBezTo>
                  <a:cubicBezTo>
                    <a:pt x="7754" y="9539"/>
                    <a:pt x="8093" y="11140"/>
                    <a:pt x="8408" y="12764"/>
                  </a:cubicBezTo>
                  <a:cubicBezTo>
                    <a:pt x="8433" y="12861"/>
                    <a:pt x="8456" y="12958"/>
                    <a:pt x="8456" y="13080"/>
                  </a:cubicBezTo>
                  <a:cubicBezTo>
                    <a:pt x="8456" y="13080"/>
                    <a:pt x="8433" y="13080"/>
                    <a:pt x="8433" y="13103"/>
                  </a:cubicBezTo>
                  <a:cubicBezTo>
                    <a:pt x="7463" y="14073"/>
                    <a:pt x="6153" y="14558"/>
                    <a:pt x="4818" y="14778"/>
                  </a:cubicBezTo>
                  <a:cubicBezTo>
                    <a:pt x="4367" y="14842"/>
                    <a:pt x="3906" y="14874"/>
                    <a:pt x="3455" y="14874"/>
                  </a:cubicBezTo>
                  <a:cubicBezTo>
                    <a:pt x="3227" y="14874"/>
                    <a:pt x="3001" y="14866"/>
                    <a:pt x="2781" y="14849"/>
                  </a:cubicBezTo>
                  <a:cubicBezTo>
                    <a:pt x="2490" y="14826"/>
                    <a:pt x="2224" y="14778"/>
                    <a:pt x="1956" y="14704"/>
                  </a:cubicBezTo>
                  <a:cubicBezTo>
                    <a:pt x="2005" y="14681"/>
                    <a:pt x="2005" y="14607"/>
                    <a:pt x="1933" y="14607"/>
                  </a:cubicBezTo>
                  <a:cubicBezTo>
                    <a:pt x="1665" y="14510"/>
                    <a:pt x="1448" y="14364"/>
                    <a:pt x="1205" y="14219"/>
                  </a:cubicBezTo>
                  <a:lnTo>
                    <a:pt x="1713" y="14219"/>
                  </a:lnTo>
                  <a:cubicBezTo>
                    <a:pt x="1787" y="14219"/>
                    <a:pt x="1811" y="14122"/>
                    <a:pt x="1739" y="14099"/>
                  </a:cubicBezTo>
                  <a:cubicBezTo>
                    <a:pt x="1519" y="13976"/>
                    <a:pt x="1325" y="13782"/>
                    <a:pt x="1131" y="13613"/>
                  </a:cubicBezTo>
                  <a:cubicBezTo>
                    <a:pt x="1293" y="13613"/>
                    <a:pt x="1466" y="13602"/>
                    <a:pt x="1635" y="13602"/>
                  </a:cubicBezTo>
                  <a:cubicBezTo>
                    <a:pt x="1720" y="13602"/>
                    <a:pt x="1803" y="13605"/>
                    <a:pt x="1884" y="13613"/>
                  </a:cubicBezTo>
                  <a:cubicBezTo>
                    <a:pt x="1956" y="13613"/>
                    <a:pt x="1981" y="13516"/>
                    <a:pt x="1933" y="13491"/>
                  </a:cubicBezTo>
                  <a:lnTo>
                    <a:pt x="1205" y="13055"/>
                  </a:lnTo>
                  <a:cubicBezTo>
                    <a:pt x="1302" y="13055"/>
                    <a:pt x="1399" y="13055"/>
                    <a:pt x="1519" y="13080"/>
                  </a:cubicBezTo>
                  <a:cubicBezTo>
                    <a:pt x="1568" y="13080"/>
                    <a:pt x="1593" y="13006"/>
                    <a:pt x="1568" y="12958"/>
                  </a:cubicBezTo>
                  <a:cubicBezTo>
                    <a:pt x="1399" y="12764"/>
                    <a:pt x="1205" y="12595"/>
                    <a:pt x="986" y="12449"/>
                  </a:cubicBezTo>
                  <a:cubicBezTo>
                    <a:pt x="1205" y="12424"/>
                    <a:pt x="1399" y="12401"/>
                    <a:pt x="1593" y="12401"/>
                  </a:cubicBezTo>
                  <a:cubicBezTo>
                    <a:pt x="1599" y="12403"/>
                    <a:pt x="1605" y="12404"/>
                    <a:pt x="1611" y="12404"/>
                  </a:cubicBezTo>
                  <a:cubicBezTo>
                    <a:pt x="1669" y="12404"/>
                    <a:pt x="1684" y="12302"/>
                    <a:pt x="1616" y="12278"/>
                  </a:cubicBezTo>
                  <a:cubicBezTo>
                    <a:pt x="1448" y="12255"/>
                    <a:pt x="1302" y="12181"/>
                    <a:pt x="1180" y="12084"/>
                  </a:cubicBezTo>
                  <a:cubicBezTo>
                    <a:pt x="1334" y="12084"/>
                    <a:pt x="1473" y="12054"/>
                    <a:pt x="1621" y="12054"/>
                  </a:cubicBezTo>
                  <a:cubicBezTo>
                    <a:pt x="1660" y="12054"/>
                    <a:pt x="1699" y="12056"/>
                    <a:pt x="1739" y="12061"/>
                  </a:cubicBezTo>
                  <a:cubicBezTo>
                    <a:pt x="1811" y="12061"/>
                    <a:pt x="1836" y="11964"/>
                    <a:pt x="1762" y="11939"/>
                  </a:cubicBezTo>
                  <a:cubicBezTo>
                    <a:pt x="1519" y="11770"/>
                    <a:pt x="1254" y="11625"/>
                    <a:pt x="986" y="11479"/>
                  </a:cubicBezTo>
                  <a:cubicBezTo>
                    <a:pt x="1083" y="11479"/>
                    <a:pt x="1157" y="11454"/>
                    <a:pt x="1277" y="11454"/>
                  </a:cubicBezTo>
                  <a:cubicBezTo>
                    <a:pt x="1351" y="11454"/>
                    <a:pt x="1374" y="11357"/>
                    <a:pt x="1302" y="11334"/>
                  </a:cubicBezTo>
                  <a:cubicBezTo>
                    <a:pt x="1180" y="11237"/>
                    <a:pt x="1034" y="11140"/>
                    <a:pt x="914" y="11043"/>
                  </a:cubicBezTo>
                  <a:lnTo>
                    <a:pt x="914" y="11043"/>
                  </a:lnTo>
                  <a:cubicBezTo>
                    <a:pt x="1023" y="11054"/>
                    <a:pt x="1132" y="11054"/>
                    <a:pt x="1241" y="11054"/>
                  </a:cubicBezTo>
                  <a:cubicBezTo>
                    <a:pt x="1350" y="11054"/>
                    <a:pt x="1459" y="11054"/>
                    <a:pt x="1568" y="11066"/>
                  </a:cubicBezTo>
                  <a:cubicBezTo>
                    <a:pt x="1642" y="11066"/>
                    <a:pt x="1665" y="10969"/>
                    <a:pt x="1616" y="10920"/>
                  </a:cubicBezTo>
                  <a:cubicBezTo>
                    <a:pt x="1422" y="10800"/>
                    <a:pt x="1277" y="10654"/>
                    <a:pt x="1108" y="10532"/>
                  </a:cubicBezTo>
                  <a:lnTo>
                    <a:pt x="1448" y="10532"/>
                  </a:lnTo>
                  <a:cubicBezTo>
                    <a:pt x="1519" y="10532"/>
                    <a:pt x="1519" y="10435"/>
                    <a:pt x="1471" y="10412"/>
                  </a:cubicBezTo>
                  <a:cubicBezTo>
                    <a:pt x="1277" y="10290"/>
                    <a:pt x="1108" y="10144"/>
                    <a:pt x="914" y="10024"/>
                  </a:cubicBezTo>
                  <a:lnTo>
                    <a:pt x="914" y="10024"/>
                  </a:lnTo>
                  <a:cubicBezTo>
                    <a:pt x="1083" y="10047"/>
                    <a:pt x="1228" y="10047"/>
                    <a:pt x="1399" y="10072"/>
                  </a:cubicBezTo>
                  <a:cubicBezTo>
                    <a:pt x="1471" y="10072"/>
                    <a:pt x="1496" y="9975"/>
                    <a:pt x="1448" y="9950"/>
                  </a:cubicBezTo>
                  <a:cubicBezTo>
                    <a:pt x="1180" y="9781"/>
                    <a:pt x="937" y="9611"/>
                    <a:pt x="695" y="9442"/>
                  </a:cubicBezTo>
                  <a:lnTo>
                    <a:pt x="695" y="9442"/>
                  </a:lnTo>
                  <a:cubicBezTo>
                    <a:pt x="914" y="9465"/>
                    <a:pt x="1131" y="9465"/>
                    <a:pt x="1325" y="9514"/>
                  </a:cubicBezTo>
                  <a:cubicBezTo>
                    <a:pt x="1332" y="9516"/>
                    <a:pt x="1339" y="9517"/>
                    <a:pt x="1345" y="9517"/>
                  </a:cubicBezTo>
                  <a:cubicBezTo>
                    <a:pt x="1407" y="9517"/>
                    <a:pt x="1441" y="9414"/>
                    <a:pt x="1374" y="9393"/>
                  </a:cubicBezTo>
                  <a:cubicBezTo>
                    <a:pt x="1205" y="9296"/>
                    <a:pt x="1034" y="9199"/>
                    <a:pt x="866" y="9077"/>
                  </a:cubicBezTo>
                  <a:cubicBezTo>
                    <a:pt x="1011" y="9077"/>
                    <a:pt x="1157" y="9102"/>
                    <a:pt x="1302" y="9125"/>
                  </a:cubicBezTo>
                  <a:cubicBezTo>
                    <a:pt x="1374" y="9125"/>
                    <a:pt x="1422" y="9028"/>
                    <a:pt x="1351" y="9005"/>
                  </a:cubicBezTo>
                  <a:cubicBezTo>
                    <a:pt x="1157" y="8908"/>
                    <a:pt x="986" y="8786"/>
                    <a:pt x="840" y="8640"/>
                  </a:cubicBezTo>
                  <a:lnTo>
                    <a:pt x="840" y="8640"/>
                  </a:lnTo>
                  <a:cubicBezTo>
                    <a:pt x="1034" y="8689"/>
                    <a:pt x="1254" y="8714"/>
                    <a:pt x="1448" y="8763"/>
                  </a:cubicBezTo>
                  <a:cubicBezTo>
                    <a:pt x="1455" y="8765"/>
                    <a:pt x="1462" y="8766"/>
                    <a:pt x="1469" y="8766"/>
                  </a:cubicBezTo>
                  <a:cubicBezTo>
                    <a:pt x="1529" y="8766"/>
                    <a:pt x="1563" y="8684"/>
                    <a:pt x="1519" y="8640"/>
                  </a:cubicBezTo>
                  <a:cubicBezTo>
                    <a:pt x="1422" y="8592"/>
                    <a:pt x="1325" y="8543"/>
                    <a:pt x="1254" y="8495"/>
                  </a:cubicBezTo>
                  <a:lnTo>
                    <a:pt x="2053" y="8495"/>
                  </a:lnTo>
                  <a:cubicBezTo>
                    <a:pt x="2352" y="8524"/>
                    <a:pt x="2650" y="8542"/>
                    <a:pt x="2946" y="8542"/>
                  </a:cubicBezTo>
                  <a:cubicBezTo>
                    <a:pt x="3398" y="8542"/>
                    <a:pt x="3845" y="8501"/>
                    <a:pt x="4284" y="8398"/>
                  </a:cubicBezTo>
                  <a:cubicBezTo>
                    <a:pt x="5400" y="8155"/>
                    <a:pt x="6541" y="7379"/>
                    <a:pt x="7075" y="6337"/>
                  </a:cubicBezTo>
                  <a:close/>
                  <a:moveTo>
                    <a:pt x="1228" y="14801"/>
                  </a:moveTo>
                  <a:lnTo>
                    <a:pt x="1228" y="14801"/>
                  </a:lnTo>
                  <a:cubicBezTo>
                    <a:pt x="1374" y="14875"/>
                    <a:pt x="1545" y="14946"/>
                    <a:pt x="1690" y="15043"/>
                  </a:cubicBezTo>
                  <a:cubicBezTo>
                    <a:pt x="1545" y="15043"/>
                    <a:pt x="1422" y="15069"/>
                    <a:pt x="1277" y="15092"/>
                  </a:cubicBezTo>
                  <a:cubicBezTo>
                    <a:pt x="1254" y="14995"/>
                    <a:pt x="1228" y="14898"/>
                    <a:pt x="1228" y="14801"/>
                  </a:cubicBezTo>
                  <a:close/>
                  <a:moveTo>
                    <a:pt x="1302" y="15237"/>
                  </a:moveTo>
                  <a:lnTo>
                    <a:pt x="1302" y="15237"/>
                  </a:lnTo>
                  <a:cubicBezTo>
                    <a:pt x="1496" y="15311"/>
                    <a:pt x="1690" y="15383"/>
                    <a:pt x="1859" y="15480"/>
                  </a:cubicBezTo>
                  <a:lnTo>
                    <a:pt x="1836" y="15480"/>
                  </a:lnTo>
                  <a:lnTo>
                    <a:pt x="1399" y="15554"/>
                  </a:lnTo>
                  <a:cubicBezTo>
                    <a:pt x="1374" y="15457"/>
                    <a:pt x="1325" y="15334"/>
                    <a:pt x="1302" y="15237"/>
                  </a:cubicBezTo>
                  <a:close/>
                  <a:moveTo>
                    <a:pt x="1448" y="15723"/>
                  </a:moveTo>
                  <a:lnTo>
                    <a:pt x="1448" y="15723"/>
                  </a:lnTo>
                  <a:cubicBezTo>
                    <a:pt x="1762" y="15820"/>
                    <a:pt x="2102" y="15990"/>
                    <a:pt x="2369" y="16039"/>
                  </a:cubicBezTo>
                  <a:cubicBezTo>
                    <a:pt x="2102" y="15990"/>
                    <a:pt x="1811" y="15990"/>
                    <a:pt x="1519" y="15990"/>
                  </a:cubicBezTo>
                  <a:cubicBezTo>
                    <a:pt x="1519" y="15942"/>
                    <a:pt x="1496" y="15893"/>
                    <a:pt x="1471" y="15845"/>
                  </a:cubicBezTo>
                  <a:cubicBezTo>
                    <a:pt x="1471" y="15796"/>
                    <a:pt x="1448" y="15771"/>
                    <a:pt x="1448" y="15723"/>
                  </a:cubicBezTo>
                  <a:close/>
                  <a:moveTo>
                    <a:pt x="1593" y="16136"/>
                  </a:moveTo>
                  <a:cubicBezTo>
                    <a:pt x="1811" y="16233"/>
                    <a:pt x="2030" y="16353"/>
                    <a:pt x="2247" y="16450"/>
                  </a:cubicBezTo>
                  <a:lnTo>
                    <a:pt x="2224" y="16450"/>
                  </a:lnTo>
                  <a:cubicBezTo>
                    <a:pt x="2121" y="16468"/>
                    <a:pt x="2005" y="16485"/>
                    <a:pt x="1894" y="16485"/>
                  </a:cubicBezTo>
                  <a:cubicBezTo>
                    <a:pt x="1849" y="16485"/>
                    <a:pt x="1804" y="16482"/>
                    <a:pt x="1762" y="16475"/>
                  </a:cubicBezTo>
                  <a:cubicBezTo>
                    <a:pt x="1739" y="16475"/>
                    <a:pt x="1739" y="16499"/>
                    <a:pt x="1739" y="16499"/>
                  </a:cubicBezTo>
                  <a:cubicBezTo>
                    <a:pt x="1665" y="16378"/>
                    <a:pt x="1616" y="16256"/>
                    <a:pt x="1593" y="16136"/>
                  </a:cubicBezTo>
                  <a:close/>
                  <a:moveTo>
                    <a:pt x="1787" y="16596"/>
                  </a:moveTo>
                  <a:cubicBezTo>
                    <a:pt x="2127" y="16718"/>
                    <a:pt x="2466" y="16815"/>
                    <a:pt x="2806" y="16960"/>
                  </a:cubicBezTo>
                  <a:cubicBezTo>
                    <a:pt x="2947" y="17017"/>
                    <a:pt x="2989" y="17033"/>
                    <a:pt x="2977" y="17033"/>
                  </a:cubicBezTo>
                  <a:cubicBezTo>
                    <a:pt x="2960" y="17033"/>
                    <a:pt x="2849" y="17005"/>
                    <a:pt x="2744" y="17005"/>
                  </a:cubicBezTo>
                  <a:cubicBezTo>
                    <a:pt x="2723" y="17005"/>
                    <a:pt x="2703" y="17006"/>
                    <a:pt x="2684" y="17009"/>
                  </a:cubicBezTo>
                  <a:cubicBezTo>
                    <a:pt x="2490" y="17009"/>
                    <a:pt x="2296" y="17032"/>
                    <a:pt x="2102" y="17057"/>
                  </a:cubicBezTo>
                  <a:cubicBezTo>
                    <a:pt x="1981" y="16912"/>
                    <a:pt x="1859" y="16766"/>
                    <a:pt x="1787" y="16596"/>
                  </a:cubicBezTo>
                  <a:close/>
                  <a:moveTo>
                    <a:pt x="8505" y="13322"/>
                  </a:moveTo>
                  <a:cubicBezTo>
                    <a:pt x="8627" y="13928"/>
                    <a:pt x="8699" y="14558"/>
                    <a:pt x="8675" y="15189"/>
                  </a:cubicBezTo>
                  <a:cubicBezTo>
                    <a:pt x="8627" y="15893"/>
                    <a:pt x="8287" y="16256"/>
                    <a:pt x="7631" y="16450"/>
                  </a:cubicBezTo>
                  <a:cubicBezTo>
                    <a:pt x="6419" y="16815"/>
                    <a:pt x="5183" y="17178"/>
                    <a:pt x="3945" y="17372"/>
                  </a:cubicBezTo>
                  <a:cubicBezTo>
                    <a:pt x="3702" y="17397"/>
                    <a:pt x="3460" y="17420"/>
                    <a:pt x="3194" y="17420"/>
                  </a:cubicBezTo>
                  <a:cubicBezTo>
                    <a:pt x="2903" y="17372"/>
                    <a:pt x="2515" y="17154"/>
                    <a:pt x="2224" y="17154"/>
                  </a:cubicBezTo>
                  <a:lnTo>
                    <a:pt x="2224" y="17129"/>
                  </a:lnTo>
                  <a:cubicBezTo>
                    <a:pt x="2459" y="17129"/>
                    <a:pt x="2681" y="17089"/>
                    <a:pt x="2920" y="17089"/>
                  </a:cubicBezTo>
                  <a:cubicBezTo>
                    <a:pt x="3000" y="17089"/>
                    <a:pt x="3083" y="17094"/>
                    <a:pt x="3169" y="17106"/>
                  </a:cubicBezTo>
                  <a:cubicBezTo>
                    <a:pt x="3217" y="17106"/>
                    <a:pt x="3242" y="17032"/>
                    <a:pt x="3194" y="17032"/>
                  </a:cubicBezTo>
                  <a:cubicBezTo>
                    <a:pt x="2903" y="16887"/>
                    <a:pt x="2587" y="16766"/>
                    <a:pt x="2296" y="16669"/>
                  </a:cubicBezTo>
                  <a:cubicBezTo>
                    <a:pt x="2150" y="16621"/>
                    <a:pt x="1981" y="16596"/>
                    <a:pt x="1908" y="16596"/>
                  </a:cubicBezTo>
                  <a:cubicBezTo>
                    <a:pt x="2127" y="16596"/>
                    <a:pt x="2321" y="16547"/>
                    <a:pt x="2538" y="16547"/>
                  </a:cubicBezTo>
                  <a:cubicBezTo>
                    <a:pt x="2587" y="16547"/>
                    <a:pt x="2612" y="16475"/>
                    <a:pt x="2563" y="16450"/>
                  </a:cubicBezTo>
                  <a:cubicBezTo>
                    <a:pt x="2230" y="16355"/>
                    <a:pt x="1919" y="16191"/>
                    <a:pt x="1611" y="16047"/>
                  </a:cubicBezTo>
                  <a:lnTo>
                    <a:pt x="1611" y="16047"/>
                  </a:lnTo>
                  <a:cubicBezTo>
                    <a:pt x="1813" y="16134"/>
                    <a:pt x="2255" y="16112"/>
                    <a:pt x="2515" y="16159"/>
                  </a:cubicBezTo>
                  <a:cubicBezTo>
                    <a:pt x="2563" y="16159"/>
                    <a:pt x="2612" y="16087"/>
                    <a:pt x="2538" y="16062"/>
                  </a:cubicBezTo>
                  <a:cubicBezTo>
                    <a:pt x="2272" y="15893"/>
                    <a:pt x="1981" y="15796"/>
                    <a:pt x="1665" y="15674"/>
                  </a:cubicBezTo>
                  <a:cubicBezTo>
                    <a:pt x="1616" y="15674"/>
                    <a:pt x="1568" y="15651"/>
                    <a:pt x="1545" y="15651"/>
                  </a:cubicBezTo>
                  <a:cubicBezTo>
                    <a:pt x="1703" y="15615"/>
                    <a:pt x="1863" y="15592"/>
                    <a:pt x="2032" y="15592"/>
                  </a:cubicBezTo>
                  <a:cubicBezTo>
                    <a:pt x="2095" y="15592"/>
                    <a:pt x="2158" y="15595"/>
                    <a:pt x="2224" y="15602"/>
                  </a:cubicBezTo>
                  <a:cubicBezTo>
                    <a:pt x="2272" y="15602"/>
                    <a:pt x="2296" y="15505"/>
                    <a:pt x="2247" y="15480"/>
                  </a:cubicBezTo>
                  <a:cubicBezTo>
                    <a:pt x="1981" y="15408"/>
                    <a:pt x="1739" y="15286"/>
                    <a:pt x="1496" y="15189"/>
                  </a:cubicBezTo>
                  <a:cubicBezTo>
                    <a:pt x="1615" y="15173"/>
                    <a:pt x="1735" y="15155"/>
                    <a:pt x="1863" y="15155"/>
                  </a:cubicBezTo>
                  <a:cubicBezTo>
                    <a:pt x="1917" y="15155"/>
                    <a:pt x="1972" y="15158"/>
                    <a:pt x="2030" y="15166"/>
                  </a:cubicBezTo>
                  <a:cubicBezTo>
                    <a:pt x="2102" y="15166"/>
                    <a:pt x="2102" y="15069"/>
                    <a:pt x="2053" y="15043"/>
                  </a:cubicBezTo>
                  <a:cubicBezTo>
                    <a:pt x="1908" y="14995"/>
                    <a:pt x="1762" y="14946"/>
                    <a:pt x="1616" y="14875"/>
                  </a:cubicBezTo>
                  <a:lnTo>
                    <a:pt x="1616" y="14875"/>
                  </a:lnTo>
                  <a:cubicBezTo>
                    <a:pt x="1956" y="14972"/>
                    <a:pt x="2321" y="14995"/>
                    <a:pt x="2612" y="15020"/>
                  </a:cubicBezTo>
                  <a:cubicBezTo>
                    <a:pt x="2918" y="15062"/>
                    <a:pt x="3225" y="15082"/>
                    <a:pt x="3530" y="15082"/>
                  </a:cubicBezTo>
                  <a:cubicBezTo>
                    <a:pt x="3924" y="15082"/>
                    <a:pt x="4315" y="15050"/>
                    <a:pt x="4698" y="14995"/>
                  </a:cubicBezTo>
                  <a:cubicBezTo>
                    <a:pt x="6079" y="14826"/>
                    <a:pt x="7511" y="14316"/>
                    <a:pt x="8505" y="13322"/>
                  </a:cubicBezTo>
                  <a:close/>
                  <a:moveTo>
                    <a:pt x="3649" y="0"/>
                  </a:moveTo>
                  <a:cubicBezTo>
                    <a:pt x="2875" y="0"/>
                    <a:pt x="2042" y="276"/>
                    <a:pt x="1399" y="565"/>
                  </a:cubicBezTo>
                  <a:cubicBezTo>
                    <a:pt x="380" y="1050"/>
                    <a:pt x="478" y="2166"/>
                    <a:pt x="937" y="3039"/>
                  </a:cubicBezTo>
                  <a:cubicBezTo>
                    <a:pt x="914" y="3039"/>
                    <a:pt x="889" y="3111"/>
                    <a:pt x="937" y="3136"/>
                  </a:cubicBezTo>
                  <a:cubicBezTo>
                    <a:pt x="1205" y="3233"/>
                    <a:pt x="1471" y="3305"/>
                    <a:pt x="1762" y="3353"/>
                  </a:cubicBezTo>
                  <a:cubicBezTo>
                    <a:pt x="1739" y="3378"/>
                    <a:pt x="1739" y="3402"/>
                    <a:pt x="1739" y="3450"/>
                  </a:cubicBezTo>
                  <a:cubicBezTo>
                    <a:pt x="1859" y="3935"/>
                    <a:pt x="1981" y="4323"/>
                    <a:pt x="1811" y="4834"/>
                  </a:cubicBezTo>
                  <a:lnTo>
                    <a:pt x="1811" y="4857"/>
                  </a:lnTo>
                  <a:cubicBezTo>
                    <a:pt x="1448" y="5222"/>
                    <a:pt x="986" y="5536"/>
                    <a:pt x="672" y="5949"/>
                  </a:cubicBezTo>
                  <a:cubicBezTo>
                    <a:pt x="307" y="6434"/>
                    <a:pt x="161" y="6968"/>
                    <a:pt x="161" y="7550"/>
                  </a:cubicBezTo>
                  <a:lnTo>
                    <a:pt x="113" y="7550"/>
                  </a:lnTo>
                  <a:cubicBezTo>
                    <a:pt x="105" y="7547"/>
                    <a:pt x="97" y="7546"/>
                    <a:pt x="90" y="7546"/>
                  </a:cubicBezTo>
                  <a:cubicBezTo>
                    <a:pt x="32" y="7546"/>
                    <a:pt x="0" y="7627"/>
                    <a:pt x="64" y="7670"/>
                  </a:cubicBezTo>
                  <a:cubicBezTo>
                    <a:pt x="89" y="7695"/>
                    <a:pt x="113" y="7695"/>
                    <a:pt x="138" y="7719"/>
                  </a:cubicBezTo>
                  <a:cubicBezTo>
                    <a:pt x="161" y="8252"/>
                    <a:pt x="283" y="8786"/>
                    <a:pt x="380" y="9320"/>
                  </a:cubicBezTo>
                  <a:cubicBezTo>
                    <a:pt x="380" y="9345"/>
                    <a:pt x="380" y="9393"/>
                    <a:pt x="404" y="9393"/>
                  </a:cubicBezTo>
                  <a:cubicBezTo>
                    <a:pt x="429" y="9490"/>
                    <a:pt x="429" y="9587"/>
                    <a:pt x="452" y="9684"/>
                  </a:cubicBezTo>
                  <a:cubicBezTo>
                    <a:pt x="549" y="10218"/>
                    <a:pt x="598" y="10726"/>
                    <a:pt x="623" y="11260"/>
                  </a:cubicBezTo>
                  <a:cubicBezTo>
                    <a:pt x="695" y="12327"/>
                    <a:pt x="769" y="13419"/>
                    <a:pt x="914" y="14510"/>
                  </a:cubicBezTo>
                  <a:cubicBezTo>
                    <a:pt x="1060" y="15408"/>
                    <a:pt x="1254" y="16378"/>
                    <a:pt x="1836" y="17106"/>
                  </a:cubicBezTo>
                  <a:cubicBezTo>
                    <a:pt x="2183" y="17554"/>
                    <a:pt x="2712" y="17683"/>
                    <a:pt x="3252" y="17683"/>
                  </a:cubicBezTo>
                  <a:cubicBezTo>
                    <a:pt x="3617" y="17683"/>
                    <a:pt x="3987" y="17624"/>
                    <a:pt x="4310" y="17566"/>
                  </a:cubicBezTo>
                  <a:cubicBezTo>
                    <a:pt x="5522" y="17372"/>
                    <a:pt x="6758" y="17009"/>
                    <a:pt x="7922" y="16621"/>
                  </a:cubicBezTo>
                  <a:cubicBezTo>
                    <a:pt x="8893" y="16305"/>
                    <a:pt x="8966" y="15383"/>
                    <a:pt x="8918" y="14461"/>
                  </a:cubicBezTo>
                  <a:cubicBezTo>
                    <a:pt x="8796" y="12886"/>
                    <a:pt x="8359" y="11357"/>
                    <a:pt x="8019" y="9805"/>
                  </a:cubicBezTo>
                  <a:cubicBezTo>
                    <a:pt x="7777" y="8569"/>
                    <a:pt x="7728" y="7259"/>
                    <a:pt x="7243" y="6095"/>
                  </a:cubicBezTo>
                  <a:cubicBezTo>
                    <a:pt x="6832" y="5076"/>
                    <a:pt x="5910" y="4591"/>
                    <a:pt x="4989" y="4129"/>
                  </a:cubicBezTo>
                  <a:lnTo>
                    <a:pt x="4964" y="4129"/>
                  </a:lnTo>
                  <a:cubicBezTo>
                    <a:pt x="4672" y="3815"/>
                    <a:pt x="4527" y="3427"/>
                    <a:pt x="4478" y="3039"/>
                  </a:cubicBezTo>
                  <a:cubicBezTo>
                    <a:pt x="4478" y="2965"/>
                    <a:pt x="4455" y="2942"/>
                    <a:pt x="4407" y="2916"/>
                  </a:cubicBezTo>
                  <a:cubicBezTo>
                    <a:pt x="4698" y="2796"/>
                    <a:pt x="4964" y="2625"/>
                    <a:pt x="5206" y="2431"/>
                  </a:cubicBezTo>
                  <a:cubicBezTo>
                    <a:pt x="5231" y="2431"/>
                    <a:pt x="5255" y="2408"/>
                    <a:pt x="5255" y="2383"/>
                  </a:cubicBezTo>
                  <a:cubicBezTo>
                    <a:pt x="5280" y="2383"/>
                    <a:pt x="5303" y="2360"/>
                    <a:pt x="5303" y="2334"/>
                  </a:cubicBezTo>
                  <a:cubicBezTo>
                    <a:pt x="5328" y="1995"/>
                    <a:pt x="5280" y="1704"/>
                    <a:pt x="5206" y="1389"/>
                  </a:cubicBezTo>
                  <a:cubicBezTo>
                    <a:pt x="5134" y="1098"/>
                    <a:pt x="5037" y="734"/>
                    <a:pt x="4866" y="491"/>
                  </a:cubicBezTo>
                  <a:lnTo>
                    <a:pt x="4843" y="468"/>
                  </a:lnTo>
                  <a:cubicBezTo>
                    <a:pt x="4843" y="346"/>
                    <a:pt x="4795" y="249"/>
                    <a:pt x="4601" y="177"/>
                  </a:cubicBezTo>
                  <a:cubicBezTo>
                    <a:pt x="4308" y="52"/>
                    <a:pt x="3984"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2023425" y="2716900"/>
              <a:ext cx="160246" cy="192201"/>
            </a:xfrm>
            <a:custGeom>
              <a:avLst/>
              <a:gdLst/>
              <a:ahLst/>
              <a:cxnLst/>
              <a:rect l="l" t="t" r="r" b="b"/>
              <a:pathLst>
                <a:path w="3736" h="4481" extrusionOk="0">
                  <a:moveTo>
                    <a:pt x="1892" y="243"/>
                  </a:moveTo>
                  <a:cubicBezTo>
                    <a:pt x="1892" y="315"/>
                    <a:pt x="1892" y="389"/>
                    <a:pt x="1915" y="461"/>
                  </a:cubicBezTo>
                  <a:cubicBezTo>
                    <a:pt x="1892" y="437"/>
                    <a:pt x="1892" y="437"/>
                    <a:pt x="1867" y="437"/>
                  </a:cubicBezTo>
                  <a:cubicBezTo>
                    <a:pt x="1844" y="437"/>
                    <a:pt x="1818" y="412"/>
                    <a:pt x="1770" y="412"/>
                  </a:cubicBezTo>
                  <a:cubicBezTo>
                    <a:pt x="1795" y="364"/>
                    <a:pt x="1770" y="315"/>
                    <a:pt x="1721" y="292"/>
                  </a:cubicBezTo>
                  <a:cubicBezTo>
                    <a:pt x="1721" y="292"/>
                    <a:pt x="1698" y="292"/>
                    <a:pt x="1698" y="267"/>
                  </a:cubicBezTo>
                  <a:cubicBezTo>
                    <a:pt x="1770" y="267"/>
                    <a:pt x="1818" y="243"/>
                    <a:pt x="1892" y="243"/>
                  </a:cubicBezTo>
                  <a:close/>
                  <a:moveTo>
                    <a:pt x="1941" y="606"/>
                  </a:moveTo>
                  <a:cubicBezTo>
                    <a:pt x="1941" y="777"/>
                    <a:pt x="1964" y="922"/>
                    <a:pt x="1989" y="1068"/>
                  </a:cubicBezTo>
                  <a:cubicBezTo>
                    <a:pt x="1915" y="994"/>
                    <a:pt x="1844" y="946"/>
                    <a:pt x="1770" y="897"/>
                  </a:cubicBezTo>
                  <a:lnTo>
                    <a:pt x="1844" y="897"/>
                  </a:lnTo>
                  <a:cubicBezTo>
                    <a:pt x="1964" y="874"/>
                    <a:pt x="1941" y="728"/>
                    <a:pt x="1867" y="680"/>
                  </a:cubicBezTo>
                  <a:cubicBezTo>
                    <a:pt x="1844" y="680"/>
                    <a:pt x="1795" y="655"/>
                    <a:pt x="1770" y="655"/>
                  </a:cubicBezTo>
                  <a:lnTo>
                    <a:pt x="1867" y="655"/>
                  </a:lnTo>
                  <a:cubicBezTo>
                    <a:pt x="1892" y="655"/>
                    <a:pt x="1915" y="631"/>
                    <a:pt x="1941" y="606"/>
                  </a:cubicBezTo>
                  <a:close/>
                  <a:moveTo>
                    <a:pt x="1310" y="412"/>
                  </a:moveTo>
                  <a:cubicBezTo>
                    <a:pt x="1359" y="461"/>
                    <a:pt x="1407" y="486"/>
                    <a:pt x="1456" y="509"/>
                  </a:cubicBezTo>
                  <a:cubicBezTo>
                    <a:pt x="1456" y="509"/>
                    <a:pt x="1430" y="534"/>
                    <a:pt x="1407" y="534"/>
                  </a:cubicBezTo>
                  <a:cubicBezTo>
                    <a:pt x="1359" y="583"/>
                    <a:pt x="1333" y="655"/>
                    <a:pt x="1382" y="703"/>
                  </a:cubicBezTo>
                  <a:lnTo>
                    <a:pt x="1456" y="777"/>
                  </a:lnTo>
                  <a:lnTo>
                    <a:pt x="1430" y="777"/>
                  </a:lnTo>
                  <a:cubicBezTo>
                    <a:pt x="1310" y="800"/>
                    <a:pt x="1310" y="946"/>
                    <a:pt x="1430" y="971"/>
                  </a:cubicBezTo>
                  <a:cubicBezTo>
                    <a:pt x="1456" y="994"/>
                    <a:pt x="1479" y="994"/>
                    <a:pt x="1504" y="1019"/>
                  </a:cubicBezTo>
                  <a:cubicBezTo>
                    <a:pt x="1479" y="1043"/>
                    <a:pt x="1479" y="1068"/>
                    <a:pt x="1479" y="1091"/>
                  </a:cubicBezTo>
                  <a:cubicBezTo>
                    <a:pt x="1430" y="1091"/>
                    <a:pt x="1382" y="1116"/>
                    <a:pt x="1359" y="1140"/>
                  </a:cubicBezTo>
                  <a:cubicBezTo>
                    <a:pt x="1310" y="922"/>
                    <a:pt x="1262" y="680"/>
                    <a:pt x="1213" y="461"/>
                  </a:cubicBezTo>
                  <a:cubicBezTo>
                    <a:pt x="1236" y="437"/>
                    <a:pt x="1285" y="412"/>
                    <a:pt x="1310" y="412"/>
                  </a:cubicBezTo>
                  <a:close/>
                  <a:moveTo>
                    <a:pt x="2061" y="1334"/>
                  </a:moveTo>
                  <a:cubicBezTo>
                    <a:pt x="2061" y="1382"/>
                    <a:pt x="2061" y="1431"/>
                    <a:pt x="2086" y="1479"/>
                  </a:cubicBezTo>
                  <a:lnTo>
                    <a:pt x="1721" y="1479"/>
                  </a:lnTo>
                  <a:cubicBezTo>
                    <a:pt x="1747" y="1456"/>
                    <a:pt x="1747" y="1431"/>
                    <a:pt x="1770" y="1382"/>
                  </a:cubicBezTo>
                  <a:cubicBezTo>
                    <a:pt x="1818" y="1382"/>
                    <a:pt x="1867" y="1407"/>
                    <a:pt x="1941" y="1407"/>
                  </a:cubicBezTo>
                  <a:cubicBezTo>
                    <a:pt x="1949" y="1412"/>
                    <a:pt x="1958" y="1413"/>
                    <a:pt x="1966" y="1413"/>
                  </a:cubicBezTo>
                  <a:cubicBezTo>
                    <a:pt x="2006" y="1413"/>
                    <a:pt x="2042" y="1374"/>
                    <a:pt x="2061" y="1334"/>
                  </a:cubicBezTo>
                  <a:close/>
                  <a:moveTo>
                    <a:pt x="1407" y="1285"/>
                  </a:moveTo>
                  <a:lnTo>
                    <a:pt x="1407" y="1285"/>
                  </a:lnTo>
                  <a:cubicBezTo>
                    <a:pt x="1527" y="1359"/>
                    <a:pt x="1624" y="1334"/>
                    <a:pt x="1479" y="1479"/>
                  </a:cubicBezTo>
                  <a:cubicBezTo>
                    <a:pt x="1456" y="1479"/>
                    <a:pt x="1456" y="1504"/>
                    <a:pt x="1430" y="1504"/>
                  </a:cubicBezTo>
                  <a:cubicBezTo>
                    <a:pt x="1430" y="1431"/>
                    <a:pt x="1407" y="1359"/>
                    <a:pt x="1407" y="1285"/>
                  </a:cubicBezTo>
                  <a:close/>
                  <a:moveTo>
                    <a:pt x="3225" y="1431"/>
                  </a:moveTo>
                  <a:cubicBezTo>
                    <a:pt x="3250" y="1479"/>
                    <a:pt x="3250" y="1553"/>
                    <a:pt x="3274" y="1601"/>
                  </a:cubicBezTo>
                  <a:cubicBezTo>
                    <a:pt x="3225" y="1601"/>
                    <a:pt x="3202" y="1601"/>
                    <a:pt x="3153" y="1576"/>
                  </a:cubicBezTo>
                  <a:lnTo>
                    <a:pt x="3105" y="1576"/>
                  </a:lnTo>
                  <a:cubicBezTo>
                    <a:pt x="3008" y="1553"/>
                    <a:pt x="2911" y="1528"/>
                    <a:pt x="2789" y="1504"/>
                  </a:cubicBezTo>
                  <a:lnTo>
                    <a:pt x="3225" y="1431"/>
                  </a:lnTo>
                  <a:close/>
                  <a:moveTo>
                    <a:pt x="1479" y="1699"/>
                  </a:moveTo>
                  <a:cubicBezTo>
                    <a:pt x="1527" y="1722"/>
                    <a:pt x="1601" y="1747"/>
                    <a:pt x="1650" y="1770"/>
                  </a:cubicBezTo>
                  <a:cubicBezTo>
                    <a:pt x="1650" y="1796"/>
                    <a:pt x="1673" y="1844"/>
                    <a:pt x="1721" y="1867"/>
                  </a:cubicBezTo>
                  <a:cubicBezTo>
                    <a:pt x="1747" y="1867"/>
                    <a:pt x="1795" y="1893"/>
                    <a:pt x="1844" y="1893"/>
                  </a:cubicBezTo>
                  <a:cubicBezTo>
                    <a:pt x="1698" y="1893"/>
                    <a:pt x="1553" y="1867"/>
                    <a:pt x="1430" y="1844"/>
                  </a:cubicBezTo>
                  <a:cubicBezTo>
                    <a:pt x="1430" y="1844"/>
                    <a:pt x="1430" y="1819"/>
                    <a:pt x="1456" y="1819"/>
                  </a:cubicBezTo>
                  <a:cubicBezTo>
                    <a:pt x="1479" y="1819"/>
                    <a:pt x="1504" y="1796"/>
                    <a:pt x="1479" y="1747"/>
                  </a:cubicBezTo>
                  <a:lnTo>
                    <a:pt x="1479" y="1699"/>
                  </a:lnTo>
                  <a:close/>
                  <a:moveTo>
                    <a:pt x="751" y="1964"/>
                  </a:moveTo>
                  <a:cubicBezTo>
                    <a:pt x="751" y="1990"/>
                    <a:pt x="776" y="1990"/>
                    <a:pt x="800" y="2013"/>
                  </a:cubicBezTo>
                  <a:cubicBezTo>
                    <a:pt x="703" y="2013"/>
                    <a:pt x="582" y="2038"/>
                    <a:pt x="460" y="2061"/>
                  </a:cubicBezTo>
                  <a:cubicBezTo>
                    <a:pt x="412" y="2061"/>
                    <a:pt x="388" y="2135"/>
                    <a:pt x="388" y="2207"/>
                  </a:cubicBezTo>
                  <a:cubicBezTo>
                    <a:pt x="363" y="2184"/>
                    <a:pt x="340" y="2184"/>
                    <a:pt x="291" y="2184"/>
                  </a:cubicBezTo>
                  <a:cubicBezTo>
                    <a:pt x="291" y="2135"/>
                    <a:pt x="266" y="2087"/>
                    <a:pt x="243" y="2038"/>
                  </a:cubicBezTo>
                  <a:lnTo>
                    <a:pt x="751" y="1964"/>
                  </a:lnTo>
                  <a:close/>
                  <a:moveTo>
                    <a:pt x="340" y="2401"/>
                  </a:moveTo>
                  <a:lnTo>
                    <a:pt x="340" y="2401"/>
                  </a:lnTo>
                  <a:cubicBezTo>
                    <a:pt x="412" y="2426"/>
                    <a:pt x="509" y="2449"/>
                    <a:pt x="582" y="2475"/>
                  </a:cubicBezTo>
                  <a:cubicBezTo>
                    <a:pt x="509" y="2475"/>
                    <a:pt x="437" y="2498"/>
                    <a:pt x="363" y="2498"/>
                  </a:cubicBezTo>
                  <a:cubicBezTo>
                    <a:pt x="363" y="2475"/>
                    <a:pt x="363" y="2449"/>
                    <a:pt x="340" y="2401"/>
                  </a:cubicBezTo>
                  <a:close/>
                  <a:moveTo>
                    <a:pt x="2329" y="1747"/>
                  </a:moveTo>
                  <a:cubicBezTo>
                    <a:pt x="2620" y="1770"/>
                    <a:pt x="2934" y="1796"/>
                    <a:pt x="3250" y="1819"/>
                  </a:cubicBezTo>
                  <a:cubicBezTo>
                    <a:pt x="3274" y="1819"/>
                    <a:pt x="3299" y="1796"/>
                    <a:pt x="3322" y="1796"/>
                  </a:cubicBezTo>
                  <a:cubicBezTo>
                    <a:pt x="3371" y="1990"/>
                    <a:pt x="3419" y="2207"/>
                    <a:pt x="3468" y="2401"/>
                  </a:cubicBezTo>
                  <a:cubicBezTo>
                    <a:pt x="3250" y="2475"/>
                    <a:pt x="3031" y="2523"/>
                    <a:pt x="2814" y="2546"/>
                  </a:cubicBezTo>
                  <a:cubicBezTo>
                    <a:pt x="2814" y="2546"/>
                    <a:pt x="2814" y="2523"/>
                    <a:pt x="2789" y="2523"/>
                  </a:cubicBezTo>
                  <a:cubicBezTo>
                    <a:pt x="2255" y="2426"/>
                    <a:pt x="1698" y="2304"/>
                    <a:pt x="1165" y="2184"/>
                  </a:cubicBezTo>
                  <a:cubicBezTo>
                    <a:pt x="1262" y="2184"/>
                    <a:pt x="1359" y="2184"/>
                    <a:pt x="1430" y="2207"/>
                  </a:cubicBezTo>
                  <a:cubicBezTo>
                    <a:pt x="1964" y="2329"/>
                    <a:pt x="2474" y="2426"/>
                    <a:pt x="3008" y="2426"/>
                  </a:cubicBezTo>
                  <a:cubicBezTo>
                    <a:pt x="3105" y="2426"/>
                    <a:pt x="3128" y="2329"/>
                    <a:pt x="3080" y="2281"/>
                  </a:cubicBezTo>
                  <a:lnTo>
                    <a:pt x="3177" y="2281"/>
                  </a:lnTo>
                  <a:cubicBezTo>
                    <a:pt x="3186" y="2282"/>
                    <a:pt x="3195" y="2283"/>
                    <a:pt x="3203" y="2283"/>
                  </a:cubicBezTo>
                  <a:cubicBezTo>
                    <a:pt x="3328" y="2283"/>
                    <a:pt x="3363" y="2133"/>
                    <a:pt x="3250" y="2110"/>
                  </a:cubicBezTo>
                  <a:cubicBezTo>
                    <a:pt x="3202" y="2087"/>
                    <a:pt x="3177" y="2087"/>
                    <a:pt x="3153" y="2061"/>
                  </a:cubicBezTo>
                  <a:cubicBezTo>
                    <a:pt x="3299" y="2061"/>
                    <a:pt x="3299" y="1867"/>
                    <a:pt x="3153" y="1867"/>
                  </a:cubicBezTo>
                  <a:cubicBezTo>
                    <a:pt x="2862" y="1844"/>
                    <a:pt x="2595" y="1796"/>
                    <a:pt x="2329" y="1747"/>
                  </a:cubicBezTo>
                  <a:close/>
                  <a:moveTo>
                    <a:pt x="1747" y="2572"/>
                  </a:moveTo>
                  <a:lnTo>
                    <a:pt x="1747" y="2572"/>
                  </a:lnTo>
                  <a:cubicBezTo>
                    <a:pt x="1941" y="2595"/>
                    <a:pt x="2158" y="2643"/>
                    <a:pt x="2377" y="2669"/>
                  </a:cubicBezTo>
                  <a:cubicBezTo>
                    <a:pt x="2352" y="2692"/>
                    <a:pt x="2352" y="2692"/>
                    <a:pt x="2352" y="2717"/>
                  </a:cubicBezTo>
                  <a:cubicBezTo>
                    <a:pt x="2158" y="2669"/>
                    <a:pt x="1941" y="2620"/>
                    <a:pt x="1747" y="2572"/>
                  </a:cubicBezTo>
                  <a:close/>
                  <a:moveTo>
                    <a:pt x="1333" y="2911"/>
                  </a:moveTo>
                  <a:cubicBezTo>
                    <a:pt x="1407" y="2911"/>
                    <a:pt x="1479" y="2934"/>
                    <a:pt x="1553" y="2934"/>
                  </a:cubicBezTo>
                  <a:cubicBezTo>
                    <a:pt x="1553" y="2960"/>
                    <a:pt x="1527" y="2960"/>
                    <a:pt x="1527" y="2960"/>
                  </a:cubicBezTo>
                  <a:cubicBezTo>
                    <a:pt x="1504" y="2960"/>
                    <a:pt x="1456" y="2983"/>
                    <a:pt x="1430" y="2983"/>
                  </a:cubicBezTo>
                  <a:cubicBezTo>
                    <a:pt x="1407" y="2983"/>
                    <a:pt x="1407" y="2960"/>
                    <a:pt x="1382" y="2960"/>
                  </a:cubicBezTo>
                  <a:cubicBezTo>
                    <a:pt x="1359" y="2960"/>
                    <a:pt x="1359" y="2960"/>
                    <a:pt x="1333" y="2934"/>
                  </a:cubicBezTo>
                  <a:lnTo>
                    <a:pt x="1333" y="2911"/>
                  </a:lnTo>
                  <a:close/>
                  <a:moveTo>
                    <a:pt x="2206" y="2886"/>
                  </a:moveTo>
                  <a:cubicBezTo>
                    <a:pt x="2280" y="2886"/>
                    <a:pt x="2352" y="2911"/>
                    <a:pt x="2426" y="2934"/>
                  </a:cubicBezTo>
                  <a:cubicBezTo>
                    <a:pt x="2474" y="3080"/>
                    <a:pt x="2523" y="3251"/>
                    <a:pt x="2546" y="3396"/>
                  </a:cubicBezTo>
                  <a:lnTo>
                    <a:pt x="2523" y="3396"/>
                  </a:lnTo>
                  <a:cubicBezTo>
                    <a:pt x="2401" y="3348"/>
                    <a:pt x="2303" y="3323"/>
                    <a:pt x="2183" y="3274"/>
                  </a:cubicBezTo>
                  <a:cubicBezTo>
                    <a:pt x="2280" y="3274"/>
                    <a:pt x="2329" y="3129"/>
                    <a:pt x="2232" y="3080"/>
                  </a:cubicBezTo>
                  <a:cubicBezTo>
                    <a:pt x="2206" y="3057"/>
                    <a:pt x="2183" y="3057"/>
                    <a:pt x="2158" y="3032"/>
                  </a:cubicBezTo>
                  <a:cubicBezTo>
                    <a:pt x="2232" y="3032"/>
                    <a:pt x="2255" y="2934"/>
                    <a:pt x="2206" y="2886"/>
                  </a:cubicBezTo>
                  <a:close/>
                  <a:moveTo>
                    <a:pt x="1721" y="3371"/>
                  </a:moveTo>
                  <a:cubicBezTo>
                    <a:pt x="1747" y="3371"/>
                    <a:pt x="1770" y="3396"/>
                    <a:pt x="1818" y="3396"/>
                  </a:cubicBezTo>
                  <a:cubicBezTo>
                    <a:pt x="1747" y="3420"/>
                    <a:pt x="1747" y="3542"/>
                    <a:pt x="1818" y="3590"/>
                  </a:cubicBezTo>
                  <a:cubicBezTo>
                    <a:pt x="1915" y="3639"/>
                    <a:pt x="2012" y="3711"/>
                    <a:pt x="2109" y="3784"/>
                  </a:cubicBezTo>
                  <a:lnTo>
                    <a:pt x="1892" y="3784"/>
                  </a:lnTo>
                  <a:cubicBezTo>
                    <a:pt x="1844" y="3784"/>
                    <a:pt x="1818" y="3784"/>
                    <a:pt x="1818" y="3808"/>
                  </a:cubicBezTo>
                  <a:cubicBezTo>
                    <a:pt x="1770" y="3662"/>
                    <a:pt x="1747" y="3517"/>
                    <a:pt x="1721" y="3371"/>
                  </a:cubicBezTo>
                  <a:close/>
                  <a:moveTo>
                    <a:pt x="2595" y="3565"/>
                  </a:moveTo>
                  <a:cubicBezTo>
                    <a:pt x="2595" y="3614"/>
                    <a:pt x="2620" y="3687"/>
                    <a:pt x="2620" y="3759"/>
                  </a:cubicBezTo>
                  <a:cubicBezTo>
                    <a:pt x="2643" y="3930"/>
                    <a:pt x="2595" y="4050"/>
                    <a:pt x="2523" y="4147"/>
                  </a:cubicBezTo>
                  <a:cubicBezTo>
                    <a:pt x="2523" y="4099"/>
                    <a:pt x="2498" y="4075"/>
                    <a:pt x="2474" y="4050"/>
                  </a:cubicBezTo>
                  <a:cubicBezTo>
                    <a:pt x="2449" y="4050"/>
                    <a:pt x="2401" y="4027"/>
                    <a:pt x="2377" y="4002"/>
                  </a:cubicBezTo>
                  <a:lnTo>
                    <a:pt x="2449" y="4002"/>
                  </a:lnTo>
                  <a:cubicBezTo>
                    <a:pt x="2457" y="4004"/>
                    <a:pt x="2464" y="4005"/>
                    <a:pt x="2470" y="4005"/>
                  </a:cubicBezTo>
                  <a:cubicBezTo>
                    <a:pt x="2549" y="4005"/>
                    <a:pt x="2565" y="3876"/>
                    <a:pt x="2498" y="3808"/>
                  </a:cubicBezTo>
                  <a:cubicBezTo>
                    <a:pt x="2401" y="3736"/>
                    <a:pt x="2303" y="3662"/>
                    <a:pt x="2183" y="3590"/>
                  </a:cubicBezTo>
                  <a:lnTo>
                    <a:pt x="2498" y="3590"/>
                  </a:lnTo>
                  <a:cubicBezTo>
                    <a:pt x="2512" y="3597"/>
                    <a:pt x="2524" y="3600"/>
                    <a:pt x="2534" y="3600"/>
                  </a:cubicBezTo>
                  <a:cubicBezTo>
                    <a:pt x="2561" y="3600"/>
                    <a:pt x="2578" y="3583"/>
                    <a:pt x="2595" y="3565"/>
                  </a:cubicBezTo>
                  <a:close/>
                  <a:moveTo>
                    <a:pt x="1941" y="1"/>
                  </a:moveTo>
                  <a:cubicBezTo>
                    <a:pt x="1650" y="73"/>
                    <a:pt x="1285" y="146"/>
                    <a:pt x="1042" y="315"/>
                  </a:cubicBezTo>
                  <a:cubicBezTo>
                    <a:pt x="1019" y="340"/>
                    <a:pt x="994" y="389"/>
                    <a:pt x="994" y="437"/>
                  </a:cubicBezTo>
                  <a:cubicBezTo>
                    <a:pt x="1116" y="849"/>
                    <a:pt x="1213" y="1262"/>
                    <a:pt x="1333" y="1673"/>
                  </a:cubicBezTo>
                  <a:cubicBezTo>
                    <a:pt x="922" y="1699"/>
                    <a:pt x="534" y="1796"/>
                    <a:pt x="121" y="1819"/>
                  </a:cubicBezTo>
                  <a:cubicBezTo>
                    <a:pt x="49" y="1819"/>
                    <a:pt x="0" y="1893"/>
                    <a:pt x="0" y="1964"/>
                  </a:cubicBezTo>
                  <a:cubicBezTo>
                    <a:pt x="72" y="2255"/>
                    <a:pt x="169" y="2572"/>
                    <a:pt x="243" y="2863"/>
                  </a:cubicBezTo>
                  <a:lnTo>
                    <a:pt x="146" y="2863"/>
                  </a:lnTo>
                  <a:cubicBezTo>
                    <a:pt x="138" y="2861"/>
                    <a:pt x="130" y="2861"/>
                    <a:pt x="123" y="2861"/>
                  </a:cubicBezTo>
                  <a:cubicBezTo>
                    <a:pt x="1" y="2861"/>
                    <a:pt x="7" y="3057"/>
                    <a:pt x="121" y="3057"/>
                  </a:cubicBezTo>
                  <a:cubicBezTo>
                    <a:pt x="194" y="3080"/>
                    <a:pt x="243" y="3080"/>
                    <a:pt x="291" y="3080"/>
                  </a:cubicBezTo>
                  <a:cubicBezTo>
                    <a:pt x="291" y="3129"/>
                    <a:pt x="315" y="3177"/>
                    <a:pt x="315" y="3226"/>
                  </a:cubicBezTo>
                  <a:cubicBezTo>
                    <a:pt x="340" y="3274"/>
                    <a:pt x="388" y="3323"/>
                    <a:pt x="437" y="3323"/>
                  </a:cubicBezTo>
                  <a:cubicBezTo>
                    <a:pt x="800" y="3299"/>
                    <a:pt x="1165" y="3251"/>
                    <a:pt x="1527" y="3105"/>
                  </a:cubicBezTo>
                  <a:lnTo>
                    <a:pt x="1527" y="3154"/>
                  </a:lnTo>
                  <a:cubicBezTo>
                    <a:pt x="1430" y="3177"/>
                    <a:pt x="1430" y="3323"/>
                    <a:pt x="1553" y="3348"/>
                  </a:cubicBezTo>
                  <a:cubicBezTo>
                    <a:pt x="1576" y="3711"/>
                    <a:pt x="1673" y="4050"/>
                    <a:pt x="1747" y="4390"/>
                  </a:cubicBezTo>
                  <a:cubicBezTo>
                    <a:pt x="1747" y="4438"/>
                    <a:pt x="1795" y="4463"/>
                    <a:pt x="1844" y="4463"/>
                  </a:cubicBezTo>
                  <a:cubicBezTo>
                    <a:pt x="1927" y="4474"/>
                    <a:pt x="2015" y="4481"/>
                    <a:pt x="2103" y="4481"/>
                  </a:cubicBezTo>
                  <a:cubicBezTo>
                    <a:pt x="2423" y="4481"/>
                    <a:pt x="2738" y="4388"/>
                    <a:pt x="2814" y="4027"/>
                  </a:cubicBezTo>
                  <a:cubicBezTo>
                    <a:pt x="2886" y="3639"/>
                    <a:pt x="2717" y="3177"/>
                    <a:pt x="2595" y="2789"/>
                  </a:cubicBezTo>
                  <a:cubicBezTo>
                    <a:pt x="2959" y="2789"/>
                    <a:pt x="3299" y="2692"/>
                    <a:pt x="3638" y="2595"/>
                  </a:cubicBezTo>
                  <a:cubicBezTo>
                    <a:pt x="3687" y="2595"/>
                    <a:pt x="3735" y="2523"/>
                    <a:pt x="3710" y="2475"/>
                  </a:cubicBezTo>
                  <a:cubicBezTo>
                    <a:pt x="3613" y="2061"/>
                    <a:pt x="3516" y="1673"/>
                    <a:pt x="3419" y="1262"/>
                  </a:cubicBezTo>
                  <a:cubicBezTo>
                    <a:pt x="3400" y="1222"/>
                    <a:pt x="3364" y="1182"/>
                    <a:pt x="3311" y="1182"/>
                  </a:cubicBezTo>
                  <a:cubicBezTo>
                    <a:pt x="3299" y="1182"/>
                    <a:pt x="3287" y="1184"/>
                    <a:pt x="3274" y="1188"/>
                  </a:cubicBezTo>
                  <a:cubicBezTo>
                    <a:pt x="2983" y="1285"/>
                    <a:pt x="2668" y="1359"/>
                    <a:pt x="2401" y="1504"/>
                  </a:cubicBezTo>
                  <a:lnTo>
                    <a:pt x="2303" y="1504"/>
                  </a:lnTo>
                  <a:cubicBezTo>
                    <a:pt x="2303" y="1359"/>
                    <a:pt x="2255" y="1213"/>
                    <a:pt x="2232" y="1068"/>
                  </a:cubicBezTo>
                  <a:cubicBezTo>
                    <a:pt x="2183" y="752"/>
                    <a:pt x="2109" y="437"/>
                    <a:pt x="2086" y="121"/>
                  </a:cubicBezTo>
                  <a:cubicBezTo>
                    <a:pt x="2061" y="49"/>
                    <a:pt x="2012"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2" name="Google Shape;872;p42"/>
          <p:cNvPicPr preferRelativeResize="0"/>
          <p:nvPr/>
        </p:nvPicPr>
        <p:blipFill>
          <a:blip r:embed="rId4">
            <a:alphaModFix/>
          </a:blip>
          <a:stretch>
            <a:fillRect/>
          </a:stretch>
        </p:blipFill>
        <p:spPr>
          <a:xfrm>
            <a:off x="6561212" y="2607275"/>
            <a:ext cx="1187950" cy="1083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72" name="Google Shape;872;p42"/>
          <p:cNvPicPr preferRelativeResize="0"/>
          <p:nvPr/>
        </p:nvPicPr>
        <p:blipFill>
          <a:blip r:embed="rId3">
            <a:alphaModFix/>
          </a:blip>
          <a:stretch>
            <a:fillRect/>
          </a:stretch>
        </p:blipFill>
        <p:spPr>
          <a:xfrm>
            <a:off x="6561212" y="2607275"/>
            <a:ext cx="1187950" cy="1083251"/>
          </a:xfrm>
          <a:prstGeom prst="rect">
            <a:avLst/>
          </a:prstGeom>
          <a:noFill/>
          <a:ln>
            <a:noFill/>
          </a:ln>
        </p:spPr>
      </p:pic>
      <p:pic>
        <p:nvPicPr>
          <p:cNvPr id="865" name="Google Shape;865;p42"/>
          <p:cNvPicPr preferRelativeResize="0"/>
          <p:nvPr/>
        </p:nvPicPr>
        <p:blipFill>
          <a:blip r:embed="rId4">
            <a:alphaModFix amt="30000"/>
          </a:blip>
          <a:stretch>
            <a:fillRect/>
          </a:stretch>
        </p:blipFill>
        <p:spPr>
          <a:xfrm rot="5400003">
            <a:off x="5382525" y="1815676"/>
            <a:ext cx="2538100" cy="1569948"/>
          </a:xfrm>
          <a:prstGeom prst="rect">
            <a:avLst/>
          </a:prstGeom>
          <a:noFill/>
          <a:ln>
            <a:noFill/>
          </a:ln>
        </p:spPr>
      </p:pic>
      <p:sp>
        <p:nvSpPr>
          <p:cNvPr id="866" name="Google Shape;866;p42"/>
          <p:cNvSpPr txBox="1">
            <a:spLocks noGrp="1"/>
          </p:cNvSpPr>
          <p:nvPr>
            <p:ph type="title"/>
          </p:nvPr>
        </p:nvSpPr>
        <p:spPr>
          <a:xfrm>
            <a:off x="912203" y="527970"/>
            <a:ext cx="7269896" cy="13008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err="1"/>
              <a:t>Các</a:t>
            </a:r>
            <a:r>
              <a:rPr lang="en" dirty="0"/>
              <a:t> </a:t>
            </a:r>
            <a:r>
              <a:rPr lang="en" dirty="0" err="1"/>
              <a:t>hệ</a:t>
            </a:r>
            <a:r>
              <a:rPr lang="en" dirty="0"/>
              <a:t> </a:t>
            </a:r>
            <a:r>
              <a:rPr lang="en" dirty="0" err="1"/>
              <a:t>thống</a:t>
            </a:r>
            <a:r>
              <a:rPr lang="en" dirty="0"/>
              <a:t> </a:t>
            </a:r>
            <a:r>
              <a:rPr lang="en" dirty="0" err="1"/>
              <a:t>truy</a:t>
            </a:r>
            <a:r>
              <a:rPr lang="en" dirty="0"/>
              <a:t> </a:t>
            </a:r>
            <a:r>
              <a:rPr lang="en" dirty="0" err="1"/>
              <a:t>xuất</a:t>
            </a:r>
            <a:r>
              <a:rPr lang="en" dirty="0"/>
              <a:t> </a:t>
            </a:r>
            <a:r>
              <a:rPr lang="en" dirty="0" err="1"/>
              <a:t>nguồn</a:t>
            </a:r>
            <a:r>
              <a:rPr lang="en" dirty="0"/>
              <a:t> </a:t>
            </a:r>
            <a:r>
              <a:rPr lang="en" dirty="0" err="1"/>
              <a:t>gốc</a:t>
            </a:r>
            <a:r>
              <a:rPr lang="en" dirty="0"/>
              <a:t> </a:t>
            </a:r>
            <a:r>
              <a:rPr lang="en" dirty="0" err="1"/>
              <a:t>hiện</a:t>
            </a:r>
            <a:r>
              <a:rPr lang="en" dirty="0"/>
              <a:t> nay</a:t>
            </a:r>
            <a:endParaRPr dirty="0"/>
          </a:p>
        </p:txBody>
      </p:sp>
      <p:sp>
        <p:nvSpPr>
          <p:cNvPr id="867" name="Google Shape;867;p42"/>
          <p:cNvSpPr txBox="1">
            <a:spLocks noGrp="1"/>
          </p:cNvSpPr>
          <p:nvPr>
            <p:ph type="subTitle" idx="1"/>
          </p:nvPr>
        </p:nvSpPr>
        <p:spPr>
          <a:xfrm>
            <a:off x="798298" y="1917683"/>
            <a:ext cx="6950864" cy="2892563"/>
          </a:xfrm>
          <a:prstGeom prst="rect">
            <a:avLst/>
          </a:prstGeom>
        </p:spPr>
        <p:txBody>
          <a:bodyPr spcFirstLastPara="1" wrap="square" lIns="91425" tIns="91425" rIns="91425" bIns="91425" anchor="t" anchorCtr="0">
            <a:noAutofit/>
          </a:bodyPr>
          <a:lstStyle/>
          <a:p>
            <a:pPr algn="just">
              <a:lnSpc>
                <a:spcPct val="150000"/>
              </a:lnSpc>
              <a:spcAft>
                <a:spcPts val="600"/>
              </a:spcAft>
              <a:buFontTx/>
              <a:buChar char="-"/>
            </a:pP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Mô</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hình</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theo</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dõi</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dòng</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phẩm</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tại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nơi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xuất</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phẩm</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được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gán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nhãn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hoặc</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mã</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số</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định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danh</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để</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theo</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dõi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a:t>
            </a:r>
          </a:p>
          <a:p>
            <a:pPr algn="just">
              <a:lnSpc>
                <a:spcPct val="150000"/>
              </a:lnSpc>
              <a:spcAft>
                <a:spcPts val="600"/>
              </a:spcAft>
              <a:buFontTx/>
              <a:buChar char="-"/>
            </a:pP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Mô</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hình</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truy</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xuất</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dựa</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vào</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IoT: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sử</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dung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công</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nghệ</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IoT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để</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thu</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thập</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thông</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tin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và</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chia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sẻ</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về</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nơi</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quản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dk1"/>
                </a:solidFill>
                <a:latin typeface="Open Sans" panose="020B0606030504020204" pitchFamily="34" charset="0"/>
                <a:ea typeface="Open Sans" panose="020B0606030504020204" pitchFamily="34" charset="0"/>
                <a:cs typeface="Open Sans" panose="020B0606030504020204" pitchFamily="34" charset="0"/>
              </a:rPr>
              <a:t>lý</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a:t>
            </a:r>
            <a:r>
              <a:rPr lang="en-US"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a:t>
            </a:r>
          </a:p>
          <a:p>
            <a:pPr marL="139700" indent="0" algn="just">
              <a:lnSpc>
                <a:spcPct val="150000"/>
              </a:lnSpc>
              <a:spcAft>
                <a:spcPts val="600"/>
              </a:spcAft>
              <a:buNone/>
            </a:pPr>
            <a:endParaRPr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804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3"/>
          <p:cNvSpPr txBox="1">
            <a:spLocks noGrp="1"/>
          </p:cNvSpPr>
          <p:nvPr>
            <p:ph type="title"/>
          </p:nvPr>
        </p:nvSpPr>
        <p:spPr>
          <a:xfrm>
            <a:off x="898130" y="5875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Nhược</a:t>
            </a:r>
            <a:r>
              <a:rPr lang="en" dirty="0"/>
              <a:t> </a:t>
            </a:r>
            <a:r>
              <a:rPr lang="en" dirty="0" err="1"/>
              <a:t>điểm</a:t>
            </a:r>
            <a:endParaRPr dirty="0"/>
          </a:p>
        </p:txBody>
      </p:sp>
      <p:sp>
        <p:nvSpPr>
          <p:cNvPr id="878" name="Google Shape;878;p43"/>
          <p:cNvSpPr txBox="1">
            <a:spLocks noGrp="1"/>
          </p:cNvSpPr>
          <p:nvPr>
            <p:ph type="subTitle" idx="1"/>
          </p:nvPr>
        </p:nvSpPr>
        <p:spPr>
          <a:xfrm>
            <a:off x="898130" y="1578617"/>
            <a:ext cx="6780097" cy="2873931"/>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600"/>
              </a:spcAft>
              <a:buFontTx/>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Không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quản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lý</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nguồn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 </a:t>
            </a:r>
            <a:r>
              <a:rPr lang="en-US" sz="1600" dirty="0" err="1">
                <a:latin typeface="Open Sans" panose="020B0606030504020204" pitchFamily="34" charset="0"/>
                <a:ea typeface="Open Sans" panose="020B0606030504020204" pitchFamily="34" charset="0"/>
                <a:cs typeface="Open Sans" panose="020B0606030504020204" pitchFamily="34" charset="0"/>
              </a:rPr>
              <a:t>cung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cấp</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lvl="0" indent="-285750" algn="just" rtl="0">
              <a:lnSpc>
                <a:spcPct val="150000"/>
              </a:lnSpc>
              <a:spcBef>
                <a:spcPts val="0"/>
              </a:spcBef>
              <a:spcAft>
                <a:spcPts val="600"/>
              </a:spcAft>
              <a:buFontTx/>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Dữ</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liệu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của</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các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sản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phẩm</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thường</a:t>
            </a:r>
            <a:r>
              <a:rPr lang="en-US" sz="1600" dirty="0">
                <a:latin typeface="Open Sans" panose="020B0606030504020204" pitchFamily="34" charset="0"/>
                <a:ea typeface="Open Sans" panose="020B0606030504020204" pitchFamily="34" charset="0"/>
                <a:cs typeface="Open Sans" panose="020B0606030504020204" pitchFamily="34" charset="0"/>
              </a:rPr>
              <a:t> do </a:t>
            </a:r>
            <a:r>
              <a:rPr lang="en-US" sz="1600" dirty="0" err="1">
                <a:latin typeface="Open Sans" panose="020B0606030504020204" pitchFamily="34" charset="0"/>
                <a:ea typeface="Open Sans" panose="020B0606030504020204" pitchFamily="34" charset="0"/>
                <a:cs typeface="Open Sans" panose="020B0606030504020204" pitchFamily="34" charset="0"/>
              </a:rPr>
              <a:t>bên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thứ</a:t>
            </a:r>
            <a:r>
              <a:rPr lang="en-US" sz="1600" dirty="0">
                <a:latin typeface="Open Sans" panose="020B0606030504020204" pitchFamily="34" charset="0"/>
                <a:ea typeface="Open Sans" panose="020B0606030504020204" pitchFamily="34" charset="0"/>
                <a:cs typeface="Open Sans" panose="020B0606030504020204" pitchFamily="34" charset="0"/>
              </a:rPr>
              <a:t> 3 </a:t>
            </a:r>
            <a:r>
              <a:rPr lang="en-US" sz="1600" dirty="0" err="1">
                <a:latin typeface="Open Sans" panose="020B0606030504020204" pitchFamily="34" charset="0"/>
                <a:ea typeface="Open Sans" panose="020B0606030504020204" pitchFamily="34" charset="0"/>
                <a:cs typeface="Open Sans" panose="020B0606030504020204" pitchFamily="34" charset="0"/>
              </a:rPr>
              <a:t>nắm</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giữ</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 </a:t>
            </a:r>
            <a:r>
              <a:rPr lang="en-US" sz="1600" dirty="0" err="1">
                <a:latin typeface="Open Sans" panose="020B0606030504020204" pitchFamily="34" charset="0"/>
                <a:ea typeface="Open Sans" panose="020B0606030504020204" pitchFamily="34" charset="0"/>
                <a:cs typeface="Open Sans" panose="020B0606030504020204" pitchFamily="34" charset="0"/>
              </a:rPr>
              <a:t>dễ</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bị</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tấn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công</a:t>
            </a:r>
            <a:r>
              <a:rPr lang="en-US" sz="1600" dirty="0">
                <a:latin typeface="Open Sans" panose="020B0606030504020204" pitchFamily="34" charset="0"/>
                <a:ea typeface="Open Sans" panose="020B0606030504020204" pitchFamily="34" charset="0"/>
                <a:cs typeface="Open Sans" panose="020B0606030504020204" pitchFamily="34" charset="0"/>
              </a:rPr>
              <a:t>. Khi </a:t>
            </a: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 </a:t>
            </a:r>
            <a:r>
              <a:rPr lang="en-US" sz="1600" dirty="0" err="1">
                <a:latin typeface="Open Sans" panose="020B0606030504020204" pitchFamily="34" charset="0"/>
                <a:ea typeface="Open Sans" panose="020B0606030504020204" pitchFamily="34" charset="0"/>
                <a:cs typeface="Open Sans" panose="020B0606030504020204" pitchFamily="34" charset="0"/>
              </a:rPr>
              <a:t>bị</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sửa</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đổi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thì</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khó</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có</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thể</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phát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hiện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ra.</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just" rtl="0">
              <a:lnSpc>
                <a:spcPct val="150000"/>
              </a:lnSpc>
              <a:spcBef>
                <a:spcPts val="0"/>
              </a:spcBef>
              <a:spcAft>
                <a:spcPts val="600"/>
              </a:spcAft>
              <a:buFontTx/>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 </a:t>
            </a:r>
            <a:r>
              <a:rPr lang="en-US" sz="1600" dirty="0" err="1">
                <a:latin typeface="Open Sans" panose="020B0606030504020204" pitchFamily="34" charset="0"/>
                <a:ea typeface="Open Sans" panose="020B0606030504020204" pitchFamily="34" charset="0"/>
                <a:cs typeface="Open Sans" panose="020B0606030504020204" pitchFamily="34" charset="0"/>
              </a:rPr>
              <a:t>không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đầy</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đủ</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từ</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khi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sản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xuất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đến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khi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người</a:t>
            </a:r>
            <a:r>
              <a:rPr lang="en-US" sz="1600" dirty="0">
                <a:latin typeface="Open Sans" panose="020B0606030504020204" pitchFamily="34" charset="0"/>
                <a:ea typeface="Open Sans" panose="020B0606030504020204" pitchFamily="34" charset="0"/>
                <a:cs typeface="Open Sans" panose="020B0606030504020204" pitchFamily="34" charset="0"/>
              </a:rPr>
              <a:t> dung </a:t>
            </a:r>
            <a:r>
              <a:rPr lang="en-US" sz="1600" dirty="0" err="1">
                <a:latin typeface="Open Sans" panose="020B0606030504020204" pitchFamily="34" charset="0"/>
                <a:ea typeface="Open Sans" panose="020B0606030504020204" pitchFamily="34" charset="0"/>
                <a:cs typeface="Open Sans" panose="020B0606030504020204" pitchFamily="34" charset="0"/>
              </a:rPr>
              <a:t>sử</a:t>
            </a:r>
            <a:r>
              <a:rPr lang="en-US" sz="1600" dirty="0">
                <a:latin typeface="Open Sans" panose="020B0606030504020204" pitchFamily="34" charset="0"/>
                <a:ea typeface="Open Sans" panose="020B0606030504020204" pitchFamily="34" charset="0"/>
                <a:cs typeface="Open Sans" panose="020B0606030504020204" pitchFamily="34" charset="0"/>
              </a:rPr>
              <a:t> dung.</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0"/>
          <p:cNvSpPr txBox="1">
            <a:spLocks noGrp="1"/>
          </p:cNvSpPr>
          <p:nvPr>
            <p:ph type="title"/>
          </p:nvPr>
        </p:nvSpPr>
        <p:spPr>
          <a:xfrm>
            <a:off x="949950" y="2244463"/>
            <a:ext cx="7244100" cy="11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KIẾN THỨC NỀN TẢNG</a:t>
            </a:r>
            <a:endParaRPr dirty="0"/>
          </a:p>
        </p:txBody>
      </p:sp>
      <p:sp>
        <p:nvSpPr>
          <p:cNvPr id="852" name="Google Shape;852;p40"/>
          <p:cNvSpPr txBox="1">
            <a:spLocks noGrp="1"/>
          </p:cNvSpPr>
          <p:nvPr>
            <p:ph type="title" idx="2"/>
          </p:nvPr>
        </p:nvSpPr>
        <p:spPr>
          <a:xfrm>
            <a:off x="3745950" y="14167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35609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2"/>
          <p:cNvPicPr preferRelativeResize="0"/>
          <p:nvPr/>
        </p:nvPicPr>
        <p:blipFill>
          <a:blip r:embed="rId3">
            <a:alphaModFix amt="30000"/>
          </a:blip>
          <a:stretch>
            <a:fillRect/>
          </a:stretch>
        </p:blipFill>
        <p:spPr>
          <a:xfrm rot="5400003">
            <a:off x="3145862" y="2905552"/>
            <a:ext cx="2538100" cy="1569948"/>
          </a:xfrm>
          <a:prstGeom prst="rect">
            <a:avLst/>
          </a:prstGeom>
          <a:noFill/>
          <a:ln>
            <a:noFill/>
          </a:ln>
        </p:spPr>
      </p:pic>
      <p:sp>
        <p:nvSpPr>
          <p:cNvPr id="866" name="Google Shape;866;p42"/>
          <p:cNvSpPr txBox="1">
            <a:spLocks noGrp="1"/>
          </p:cNvSpPr>
          <p:nvPr>
            <p:ph type="title"/>
          </p:nvPr>
        </p:nvSpPr>
        <p:spPr>
          <a:xfrm>
            <a:off x="960275" y="571077"/>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Blockchain</a:t>
            </a:r>
            <a:endParaRPr dirty="0"/>
          </a:p>
        </p:txBody>
      </p:sp>
      <p:sp>
        <p:nvSpPr>
          <p:cNvPr id="867" name="Google Shape;867;p42"/>
          <p:cNvSpPr txBox="1">
            <a:spLocks noGrp="1"/>
          </p:cNvSpPr>
          <p:nvPr>
            <p:ph type="subTitle" idx="1"/>
          </p:nvPr>
        </p:nvSpPr>
        <p:spPr>
          <a:xfrm>
            <a:off x="719999" y="1903292"/>
            <a:ext cx="7462099" cy="3835723"/>
          </a:xfrm>
          <a:prstGeom prst="rect">
            <a:avLst/>
          </a:prstGeom>
        </p:spPr>
        <p:txBody>
          <a:bodyPr spcFirstLastPara="1" wrap="square" lIns="91425" tIns="91425" rIns="91425" bIns="91425" anchor="t" anchorCtr="0">
            <a:noAutofit/>
          </a:bodyPr>
          <a:lstStyle/>
          <a:p>
            <a:pPr marL="152400" indent="0" algn="just">
              <a:lnSpc>
                <a:spcPct val="125000"/>
              </a:lnSpc>
              <a:spcAft>
                <a:spcPts val="60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Blockchain </a:t>
            </a:r>
            <a:r>
              <a:rPr lang="en-US" sz="1600" dirty="0" err="1">
                <a:latin typeface="Open Sans" panose="020B0606030504020204" pitchFamily="34" charset="0"/>
                <a:ea typeface="Open Sans" panose="020B0606030504020204" pitchFamily="34" charset="0"/>
                <a:cs typeface="Open Sans" panose="020B0606030504020204" pitchFamily="34" charset="0"/>
              </a:rPr>
              <a:t>là</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cơ</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sở</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dữ</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liệu</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phân</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tán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trong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đó</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dữ</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liệu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lưu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trữ</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trên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nhiều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node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mạng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tại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nhiều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nơi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khác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nhau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Thông</a:t>
            </a:r>
            <a:r>
              <a:rPr lang="en-US" sz="1600" dirty="0">
                <a:latin typeface="Open Sans" panose="020B0606030504020204" pitchFamily="34" charset="0"/>
                <a:ea typeface="Open Sans" panose="020B0606030504020204" pitchFamily="34" charset="0"/>
                <a:cs typeface="Open Sans" panose="020B0606030504020204" pitchFamily="34" charset="0"/>
              </a:rPr>
              <a:t> tin </a:t>
            </a:r>
            <a:r>
              <a:rPr lang="en-US" sz="1600" dirty="0" err="1">
                <a:latin typeface="Open Sans" panose="020B0606030504020204" pitchFamily="34" charset="0"/>
                <a:ea typeface="Open Sans" panose="020B0606030504020204" pitchFamily="34" charset="0"/>
                <a:cs typeface="Open Sans" panose="020B0606030504020204" pitchFamily="34" charset="0"/>
              </a:rPr>
              <a:t>sẽ</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lưu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trữ</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trong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các</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khối</a:t>
            </a:r>
            <a:r>
              <a:rPr lang="en-US" sz="16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(block) </a:t>
            </a:r>
            <a:r>
              <a:rPr lang="en-US" sz="1600" dirty="0" err="1">
                <a:latin typeface="Open Sans" panose="020B0606030504020204" pitchFamily="34" charset="0"/>
                <a:ea typeface="Open Sans" panose="020B0606030504020204" pitchFamily="34" charset="0"/>
                <a:cs typeface="Open Sans" panose="020B0606030504020204" pitchFamily="34" charset="0"/>
              </a:rPr>
              <a:t>và</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được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liên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kết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với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nhau</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bằng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mã</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hoá</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và</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mở</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rộng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theo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thời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gian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tạo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thành</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các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chuỗi</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algn="just">
              <a:lnSpc>
                <a:spcPct val="125000"/>
              </a:lnSpc>
              <a:spcAft>
                <a:spcPts val="600"/>
              </a:spcAft>
            </a:pPr>
            <a:endParaRPr lang="vi-VN" sz="16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25000"/>
              </a:lnSpc>
              <a:spcAft>
                <a:spcPts val="600"/>
              </a:spcAft>
            </a:pPr>
            <a:endParaRPr lang="vi-VN" sz="1600" dirty="0">
              <a:latin typeface="Open Sans" panose="020B0606030504020204" pitchFamily="34" charset="0"/>
              <a:ea typeface="Open Sans" panose="020B0606030504020204" pitchFamily="34" charset="0"/>
              <a:cs typeface="Open Sans" panose="020B0606030504020204" pitchFamily="34" charset="0"/>
            </a:endParaRPr>
          </a:p>
          <a:p>
            <a:pPr marL="152400" indent="0" algn="just">
              <a:lnSpc>
                <a:spcPct val="125000"/>
              </a:lnSpc>
              <a:spcAft>
                <a:spcPts val="60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 </a:t>
            </a:r>
            <a:endParaRPr lang="vi-VN" sz="1600" dirty="0">
              <a:latin typeface="Open Sans" panose="020B0606030504020204" pitchFamily="34" charset="0"/>
              <a:ea typeface="Open Sans" panose="020B0606030504020204" pitchFamily="34" charset="0"/>
              <a:cs typeface="Open Sans" panose="020B0606030504020204" pitchFamily="34" charset="0"/>
            </a:endParaRPr>
          </a:p>
          <a:p>
            <a:pPr marL="152400" indent="0" algn="just">
              <a:lnSpc>
                <a:spcPct val="125000"/>
              </a:lnSpc>
              <a:spcAft>
                <a:spcPts val="600"/>
              </a:spcAft>
              <a:buNone/>
            </a:pPr>
            <a:endParaRPr lang="vi-VN"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72" name="Google Shape;872;p42"/>
          <p:cNvPicPr preferRelativeResize="0"/>
          <p:nvPr/>
        </p:nvPicPr>
        <p:blipFill>
          <a:blip r:embed="rId4">
            <a:alphaModFix/>
          </a:blip>
          <a:stretch>
            <a:fillRect/>
          </a:stretch>
        </p:blipFill>
        <p:spPr>
          <a:xfrm>
            <a:off x="8077200" y="3995023"/>
            <a:ext cx="1187950" cy="1083251"/>
          </a:xfrm>
          <a:prstGeom prst="rect">
            <a:avLst/>
          </a:prstGeom>
          <a:noFill/>
          <a:ln>
            <a:noFill/>
          </a:ln>
        </p:spPr>
      </p:pic>
    </p:spTree>
    <p:extLst>
      <p:ext uri="{BB962C8B-B14F-4D97-AF65-F5344CB8AC3E}">
        <p14:creationId xmlns:p14="http://schemas.microsoft.com/office/powerpoint/2010/main" val="2269484070"/>
      </p:ext>
    </p:extLst>
  </p:cSld>
  <p:clrMapOvr>
    <a:masterClrMapping/>
  </p:clrMapOvr>
</p:sld>
</file>

<file path=ppt/theme/theme1.xml><?xml version="1.0" encoding="utf-8"?>
<a:theme xmlns:a="http://schemas.openxmlformats.org/drawingml/2006/main" name="Penicillin Discovery Lesson for Middle School by Slidesgo">
  <a:themeElements>
    <a:clrScheme name="Simple Light">
      <a:dk1>
        <a:srgbClr val="30333B"/>
      </a:dk1>
      <a:lt1>
        <a:srgbClr val="F1F1F1"/>
      </a:lt1>
      <a:dk2>
        <a:srgbClr val="B9DED1"/>
      </a:dk2>
      <a:lt2>
        <a:srgbClr val="535C77"/>
      </a:lt2>
      <a:accent1>
        <a:srgbClr val="E7CBFF"/>
      </a:accent1>
      <a:accent2>
        <a:srgbClr val="EEDDAA"/>
      </a:accent2>
      <a:accent3>
        <a:srgbClr val="C9CEDD"/>
      </a:accent3>
      <a:accent4>
        <a:srgbClr val="CFCECE"/>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5269</TotalTime>
  <Words>2457</Words>
  <Application>Microsoft Office PowerPoint</Application>
  <PresentationFormat>On-screen Show (16:9)</PresentationFormat>
  <Paragraphs>218</Paragraphs>
  <Slides>34</Slides>
  <Notes>34</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Cambria Math</vt:lpstr>
      <vt:lpstr>Manrope ExtraBold</vt:lpstr>
      <vt:lpstr>Wingdings</vt:lpstr>
      <vt:lpstr>Manrope Light</vt:lpstr>
      <vt:lpstr>Open Sans</vt:lpstr>
      <vt:lpstr>Nunito Light</vt:lpstr>
      <vt:lpstr>Courier New</vt:lpstr>
      <vt:lpstr>Manrope Medium</vt:lpstr>
      <vt:lpstr>Anaheim</vt:lpstr>
      <vt:lpstr>Penicillin Discovery Lesson for Middle School by Slidesgo</vt:lpstr>
      <vt:lpstr>Blockchain trong truy xuất nguồn gốc thực phẩm</vt:lpstr>
      <vt:lpstr>PowerPoint Presentation</vt:lpstr>
      <vt:lpstr>Mục lục</vt:lpstr>
      <vt:lpstr>GIỚI THIỆU BÀI TOÁN</vt:lpstr>
      <vt:lpstr>Truy xuất nguồn gốc thực phẩm</vt:lpstr>
      <vt:lpstr>Các hệ thống truy xuất nguồn gốc hiện nay</vt:lpstr>
      <vt:lpstr>Nhược điểm</vt:lpstr>
      <vt:lpstr>KIẾN THỨC NỀN TẢNG</vt:lpstr>
      <vt:lpstr>Blockchain</vt:lpstr>
      <vt:lpstr>Thành phần cơ bản</vt:lpstr>
      <vt:lpstr>Cấu trúc 1 khối</vt:lpstr>
      <vt:lpstr>Giao thức đồng thuận</vt:lpstr>
      <vt:lpstr>Thêm một giao dịch vào blockchain</vt:lpstr>
      <vt:lpstr>Xác thực một giao dịch</vt:lpstr>
      <vt:lpstr>Hợp đồng thông minh</vt:lpstr>
      <vt:lpstr>MÔ HÌNH BÀI TOÁN</vt:lpstr>
      <vt:lpstr>Các thành phần tham gia</vt:lpstr>
      <vt:lpstr>Mô hình</vt:lpstr>
      <vt:lpstr>Ethereum </vt:lpstr>
      <vt:lpstr>KẾT QUẢ THỬ NGHIỆM</vt:lpstr>
      <vt:lpstr>PowerPoint Presentation</vt:lpstr>
      <vt:lpstr>PowerPoint Presentation</vt:lpstr>
      <vt:lpstr>PowerPoint Presentation</vt:lpstr>
      <vt:lpstr>Cách thức hoạt động</vt:lpstr>
      <vt:lpstr>Thực hiện truy xuất</vt:lpstr>
      <vt:lpstr>Chữ ký số đường cong elliptic</vt:lpstr>
      <vt:lpstr>Cách hoạt động của giao thức ECDSA</vt:lpstr>
      <vt:lpstr>Cách hoạt động của giao thức ECDSA</vt:lpstr>
      <vt:lpstr>Cách hoạt động của giao thức ECDSA</vt:lpstr>
      <vt:lpstr>Bộ tham số đường cong SECP-256k1 </vt:lpstr>
      <vt:lpstr>Hàm băm Keccak-256 (SHA3-256) </vt:lpstr>
      <vt:lpstr>Hàm băm Keccak-256 (SHA3-256) </vt:lpstr>
      <vt:lpstr>Hàm băm Keccak-256 (SHA3-256) </vt:lpstr>
      <vt:lpstr>Hàm băm Keccak-256 (SHA3-256)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trong truy xuất nguồn gốc thực phẩm</dc:title>
  <cp:lastModifiedBy>D AD</cp:lastModifiedBy>
  <cp:revision>15</cp:revision>
  <dcterms:modified xsi:type="dcterms:W3CDTF">2023-05-17T14:40:55Z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2023-04-03T07:00:36Z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90fd0acf-7594-4cee-a931-92b63323b1e0</vt:lpwstr>
  </property>
  <property fmtid="{D5CDD505-2E9C-101B-9397-08002B2CF9AE}" pid="7" name="MSIP_Label_defa4170-0d19-0005-0004-bc88714345d2_ActionId">
    <vt:lpwstr>19b41522-0790-440e-9441-f3d50ba8f306</vt:lpwstr>
  </property>
  <property fmtid="{D5CDD505-2E9C-101B-9397-08002B2CF9AE}" pid="8" name="MSIP_Label_defa4170-0d19-0005-0004-bc88714345d2_ContentBits">
    <vt:lpwstr>0</vt:lpwstr>
  </property>
</Properties>
</file>